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27"/>
  </p:notesMasterIdLst>
  <p:sldIdLst>
    <p:sldId id="256" r:id="rId2"/>
    <p:sldId id="329" r:id="rId3"/>
    <p:sldId id="327" r:id="rId4"/>
    <p:sldId id="260" r:id="rId5"/>
    <p:sldId id="330" r:id="rId6"/>
    <p:sldId id="336" r:id="rId7"/>
    <p:sldId id="334" r:id="rId8"/>
    <p:sldId id="335" r:id="rId9"/>
    <p:sldId id="337" r:id="rId10"/>
    <p:sldId id="339" r:id="rId11"/>
    <p:sldId id="338" r:id="rId12"/>
    <p:sldId id="340" r:id="rId13"/>
    <p:sldId id="344" r:id="rId14"/>
    <p:sldId id="346" r:id="rId15"/>
    <p:sldId id="347" r:id="rId16"/>
    <p:sldId id="343" r:id="rId17"/>
    <p:sldId id="348" r:id="rId18"/>
    <p:sldId id="345" r:id="rId19"/>
    <p:sldId id="349" r:id="rId20"/>
    <p:sldId id="350" r:id="rId21"/>
    <p:sldId id="259" r:id="rId22"/>
    <p:sldId id="351" r:id="rId23"/>
    <p:sldId id="352" r:id="rId24"/>
    <p:sldId id="353" r:id="rId25"/>
    <p:sldId id="341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FF"/>
    <a:srgbClr val="FF9300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5B6287-18BE-4913-B70E-04761A2ECA31}">
  <a:tblStyle styleId="{885B6287-18BE-4913-B70E-04761A2ECA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3767"/>
  </p:normalViewPr>
  <p:slideViewPr>
    <p:cSldViewPr snapToGrid="0" snapToObjects="1">
      <p:cViewPr varScale="1">
        <p:scale>
          <a:sx n="141" d="100"/>
          <a:sy n="141" d="100"/>
        </p:scale>
        <p:origin x="7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1c215376995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g1c215376995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530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1c21537699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5912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6" name="Google Shape;1696;g1c215376995_0_18:notes"/>
          <p:cNvSpPr txBox="1">
            <a:spLocks noGrp="1"/>
          </p:cNvSpPr>
          <p:nvPr>
            <p:ph type="body" idx="1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spcFirstLastPara="1" wrap="square" lIns="96344" tIns="96344" rIns="96344" bIns="9634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7354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g1c215376995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7" name="Google Shape;2007;g1c215376995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99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1c21537699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6" name="Google Shape;1696;g1c21537699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483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Google Shape;2170;g1c215376995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1" name="Google Shape;2171;g1c215376995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22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Google Shape;2342;g1c215376995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3" name="Google Shape;2343;g1c215376995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8292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1c215376995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g1c215376995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299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1c21537699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6" name="Google Shape;1696;g1c21537699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9061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1c21537699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6" name="Google Shape;1696;g1c21537699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6227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g1c215376995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4" name="Google Shape;2164;g1c215376995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6408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g1c215376995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9" name="Google Shape;1849;g1c215376995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09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g1c215376995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4" name="Google Shape;2244;g1c215376995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817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127b6822b14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7" name="Google Shape;1547;g127b6822b14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127b6822b14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7" name="Google Shape;1547;g127b6822b14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775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127b6822b14_0_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127b6822b14_0_7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3137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Google Shape;2979;g1c215376995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0" name="Google Shape;2980;g1c215376995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5462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9" name="Google Shape;3489;g1c215376995_0_1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5912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0" name="Google Shape;3490;g1c215376995_0_1190:notes"/>
          <p:cNvSpPr txBox="1">
            <a:spLocks noGrp="1"/>
          </p:cNvSpPr>
          <p:nvPr>
            <p:ph type="body" idx="1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spcFirstLastPara="1" wrap="square" lIns="96344" tIns="96344" rIns="96344" bIns="9634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033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g1c215376995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5912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9" name="Google Shape;2199;g1c215376995_0_353:notes"/>
          <p:cNvSpPr txBox="1">
            <a:spLocks noGrp="1"/>
          </p:cNvSpPr>
          <p:nvPr>
            <p:ph type="body" idx="1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spcFirstLastPara="1" wrap="square" lIns="96344" tIns="96344" rIns="96344" bIns="9634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8214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127b6822b14_0_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127b6822b14_0_7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1c215376995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g1c215376995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326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1c215376995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g1c215376995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643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1c215376995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g1c215376995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6592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1c215376995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g1c215376995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0566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1c21537699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5912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6" name="Google Shape;1696;g1c215376995_0_18:notes"/>
          <p:cNvSpPr txBox="1">
            <a:spLocks noGrp="1"/>
          </p:cNvSpPr>
          <p:nvPr>
            <p:ph type="body" idx="1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spcFirstLastPara="1" wrap="square" lIns="96344" tIns="96344" rIns="96344" bIns="9634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09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575" y="752025"/>
            <a:ext cx="4081350" cy="3860975"/>
          </a:xfrm>
          <a:custGeom>
            <a:avLst/>
            <a:gdLst/>
            <a:ahLst/>
            <a:cxnLst/>
            <a:rect l="l" t="t" r="r" b="b"/>
            <a:pathLst>
              <a:path w="163254" h="154439" extrusionOk="0">
                <a:moveTo>
                  <a:pt x="38374" y="155"/>
                </a:moveTo>
                <a:lnTo>
                  <a:pt x="0" y="66976"/>
                </a:lnTo>
                <a:lnTo>
                  <a:pt x="0" y="154439"/>
                </a:lnTo>
                <a:lnTo>
                  <a:pt x="163254" y="153894"/>
                </a:lnTo>
                <a:lnTo>
                  <a:pt x="4498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3725"/>
                </a:srgbClr>
              </a:gs>
              <a:gs pos="100000">
                <a:srgbClr val="D7DDFB">
                  <a:alpha val="49803"/>
                </a:srgbClr>
              </a:gs>
            </a:gsLst>
            <a:lin ang="5400012" scaled="0"/>
          </a:gradFill>
          <a:ln>
            <a:noFill/>
          </a:ln>
        </p:spPr>
      </p:sp>
      <p:grpSp>
        <p:nvGrpSpPr>
          <p:cNvPr id="10" name="Google Shape;10;p2"/>
          <p:cNvGrpSpPr/>
          <p:nvPr/>
        </p:nvGrpSpPr>
        <p:grpSpPr>
          <a:xfrm>
            <a:off x="773180" y="-1"/>
            <a:ext cx="521354" cy="905823"/>
            <a:chOff x="8481775" y="721800"/>
            <a:chExt cx="788258" cy="1369554"/>
          </a:xfrm>
        </p:grpSpPr>
        <p:sp>
          <p:nvSpPr>
            <p:cNvPr id="11" name="Google Shape;11;p2"/>
            <p:cNvSpPr/>
            <p:nvPr/>
          </p:nvSpPr>
          <p:spPr>
            <a:xfrm>
              <a:off x="8864516" y="721800"/>
              <a:ext cx="20851" cy="907851"/>
            </a:xfrm>
            <a:custGeom>
              <a:avLst/>
              <a:gdLst/>
              <a:ahLst/>
              <a:cxnLst/>
              <a:rect l="l" t="t" r="r" b="b"/>
              <a:pathLst>
                <a:path w="174" h="7576" extrusionOk="0">
                  <a:moveTo>
                    <a:pt x="0" y="1"/>
                  </a:moveTo>
                  <a:lnTo>
                    <a:pt x="174" y="1"/>
                  </a:lnTo>
                  <a:lnTo>
                    <a:pt x="174" y="7576"/>
                  </a:lnTo>
                  <a:lnTo>
                    <a:pt x="0" y="75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813108" y="1546479"/>
              <a:ext cx="124626" cy="206711"/>
            </a:xfrm>
            <a:custGeom>
              <a:avLst/>
              <a:gdLst/>
              <a:ahLst/>
              <a:cxnLst/>
              <a:rect l="l" t="t" r="r" b="b"/>
              <a:pathLst>
                <a:path w="1040" h="1725" extrusionOk="0">
                  <a:moveTo>
                    <a:pt x="0" y="1725"/>
                  </a:moveTo>
                  <a:lnTo>
                    <a:pt x="1040" y="1725"/>
                  </a:lnTo>
                  <a:lnTo>
                    <a:pt x="1040" y="520"/>
                  </a:lnTo>
                  <a:cubicBezTo>
                    <a:pt x="1040" y="231"/>
                    <a:pt x="801" y="0"/>
                    <a:pt x="520" y="0"/>
                  </a:cubicBezTo>
                  <a:lnTo>
                    <a:pt x="520" y="0"/>
                  </a:lnTo>
                  <a:cubicBezTo>
                    <a:pt x="231" y="0"/>
                    <a:pt x="8" y="240"/>
                    <a:pt x="8" y="520"/>
                  </a:cubicBezTo>
                  <a:lnTo>
                    <a:pt x="8" y="17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765655" y="1871821"/>
              <a:ext cx="219533" cy="219533"/>
            </a:xfrm>
            <a:custGeom>
              <a:avLst/>
              <a:gdLst/>
              <a:ahLst/>
              <a:cxnLst/>
              <a:rect l="l" t="t" r="r" b="b"/>
              <a:pathLst>
                <a:path w="1832" h="1832" extrusionOk="0">
                  <a:moveTo>
                    <a:pt x="1832" y="916"/>
                  </a:moveTo>
                  <a:cubicBezTo>
                    <a:pt x="1832" y="1419"/>
                    <a:pt x="1428" y="1832"/>
                    <a:pt x="916" y="1832"/>
                  </a:cubicBezTo>
                  <a:cubicBezTo>
                    <a:pt x="413" y="1832"/>
                    <a:pt x="0" y="1419"/>
                    <a:pt x="0" y="916"/>
                  </a:cubicBezTo>
                  <a:cubicBezTo>
                    <a:pt x="0" y="413"/>
                    <a:pt x="413" y="0"/>
                    <a:pt x="916" y="0"/>
                  </a:cubicBezTo>
                  <a:cubicBezTo>
                    <a:pt x="1428" y="0"/>
                    <a:pt x="1832" y="413"/>
                    <a:pt x="1832" y="9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481775" y="1665112"/>
              <a:ext cx="788258" cy="311565"/>
            </a:xfrm>
            <a:custGeom>
              <a:avLst/>
              <a:gdLst/>
              <a:ahLst/>
              <a:cxnLst/>
              <a:rect l="l" t="t" r="r" b="b"/>
              <a:pathLst>
                <a:path w="6578" h="2600" extrusionOk="0">
                  <a:moveTo>
                    <a:pt x="1" y="2600"/>
                  </a:moveTo>
                  <a:lnTo>
                    <a:pt x="6577" y="2600"/>
                  </a:lnTo>
                  <a:lnTo>
                    <a:pt x="3821" y="273"/>
                  </a:lnTo>
                  <a:cubicBezTo>
                    <a:pt x="3516" y="1"/>
                    <a:pt x="3054" y="1"/>
                    <a:pt x="2740" y="2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-9550" y="4597475"/>
            <a:ext cx="9153600" cy="5463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4311345" y="285055"/>
            <a:ext cx="521329" cy="521942"/>
            <a:chOff x="4311325" y="430375"/>
            <a:chExt cx="629853" cy="630593"/>
          </a:xfrm>
        </p:grpSpPr>
        <p:sp>
          <p:nvSpPr>
            <p:cNvPr id="17" name="Google Shape;17;p2"/>
            <p:cNvSpPr/>
            <p:nvPr/>
          </p:nvSpPr>
          <p:spPr>
            <a:xfrm>
              <a:off x="4311325" y="430375"/>
              <a:ext cx="629853" cy="630593"/>
            </a:xfrm>
            <a:custGeom>
              <a:avLst/>
              <a:gdLst/>
              <a:ahLst/>
              <a:cxnLst/>
              <a:rect l="l" t="t" r="r" b="b"/>
              <a:pathLst>
                <a:path w="6660" h="6668" extrusionOk="0">
                  <a:moveTo>
                    <a:pt x="3334" y="124"/>
                  </a:moveTo>
                  <a:cubicBezTo>
                    <a:pt x="5109" y="124"/>
                    <a:pt x="6553" y="1568"/>
                    <a:pt x="6553" y="3342"/>
                  </a:cubicBezTo>
                  <a:cubicBezTo>
                    <a:pt x="6553" y="5116"/>
                    <a:pt x="5109" y="6560"/>
                    <a:pt x="3334" y="6560"/>
                  </a:cubicBezTo>
                  <a:cubicBezTo>
                    <a:pt x="1560" y="6560"/>
                    <a:pt x="116" y="5116"/>
                    <a:pt x="116" y="3342"/>
                  </a:cubicBezTo>
                  <a:cubicBezTo>
                    <a:pt x="116" y="1568"/>
                    <a:pt x="1560" y="124"/>
                    <a:pt x="3334" y="124"/>
                  </a:cubicBezTo>
                  <a:close/>
                  <a:moveTo>
                    <a:pt x="3334" y="1"/>
                  </a:moveTo>
                  <a:cubicBezTo>
                    <a:pt x="1494" y="1"/>
                    <a:pt x="1" y="1494"/>
                    <a:pt x="1" y="3334"/>
                  </a:cubicBezTo>
                  <a:cubicBezTo>
                    <a:pt x="1" y="5174"/>
                    <a:pt x="1494" y="6668"/>
                    <a:pt x="3334" y="6668"/>
                  </a:cubicBezTo>
                  <a:cubicBezTo>
                    <a:pt x="5166" y="6668"/>
                    <a:pt x="6660" y="5174"/>
                    <a:pt x="6660" y="3334"/>
                  </a:cubicBezTo>
                  <a:cubicBezTo>
                    <a:pt x="6660" y="1494"/>
                    <a:pt x="5166" y="1"/>
                    <a:pt x="33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619631" y="525609"/>
              <a:ext cx="146020" cy="369201"/>
            </a:xfrm>
            <a:custGeom>
              <a:avLst/>
              <a:gdLst/>
              <a:ahLst/>
              <a:cxnLst/>
              <a:rect l="l" t="t" r="r" b="b"/>
              <a:pathLst>
                <a:path w="1544" h="3904" extrusionOk="0">
                  <a:moveTo>
                    <a:pt x="58" y="0"/>
                  </a:moveTo>
                  <a:cubicBezTo>
                    <a:pt x="17" y="0"/>
                    <a:pt x="0" y="17"/>
                    <a:pt x="0" y="58"/>
                  </a:cubicBezTo>
                  <a:lnTo>
                    <a:pt x="0" y="2360"/>
                  </a:lnTo>
                  <a:lnTo>
                    <a:pt x="1444" y="3887"/>
                  </a:lnTo>
                  <a:cubicBezTo>
                    <a:pt x="1452" y="3895"/>
                    <a:pt x="1477" y="3903"/>
                    <a:pt x="1485" y="3903"/>
                  </a:cubicBezTo>
                  <a:cubicBezTo>
                    <a:pt x="1494" y="3903"/>
                    <a:pt x="1510" y="3895"/>
                    <a:pt x="1527" y="3887"/>
                  </a:cubicBezTo>
                  <a:cubicBezTo>
                    <a:pt x="1543" y="3862"/>
                    <a:pt x="1543" y="3821"/>
                    <a:pt x="1527" y="3804"/>
                  </a:cubicBezTo>
                  <a:lnTo>
                    <a:pt x="124" y="2311"/>
                  </a:lnTo>
                  <a:lnTo>
                    <a:pt x="124" y="58"/>
                  </a:lnTo>
                  <a:cubicBezTo>
                    <a:pt x="124" y="25"/>
                    <a:pt x="99" y="0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2098475" y="271950"/>
            <a:ext cx="701780" cy="361929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10800000">
            <a:off x="8113400" y="4034975"/>
            <a:ext cx="701780" cy="361929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4384375" y="1060975"/>
            <a:ext cx="4041000" cy="22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4384375" y="3246525"/>
            <a:ext cx="40410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"/>
              <a:buNone/>
              <a:defRPr sz="17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_1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20"/>
          <p:cNvSpPr txBox="1">
            <a:spLocks noGrp="1"/>
          </p:cNvSpPr>
          <p:nvPr>
            <p:ph type="title"/>
          </p:nvPr>
        </p:nvSpPr>
        <p:spPr>
          <a:xfrm>
            <a:off x="720000" y="469125"/>
            <a:ext cx="7704000" cy="5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67" name="Google Shape;767;p20"/>
          <p:cNvGrpSpPr/>
          <p:nvPr/>
        </p:nvGrpSpPr>
        <p:grpSpPr>
          <a:xfrm>
            <a:off x="-266273" y="3106969"/>
            <a:ext cx="916331" cy="1490740"/>
            <a:chOff x="-3980575" y="2491938"/>
            <a:chExt cx="1143127" cy="1859473"/>
          </a:xfrm>
        </p:grpSpPr>
        <p:sp>
          <p:nvSpPr>
            <p:cNvPr id="768" name="Google Shape;768;p20"/>
            <p:cNvSpPr/>
            <p:nvPr/>
          </p:nvSpPr>
          <p:spPr>
            <a:xfrm>
              <a:off x="-3929830" y="3375304"/>
              <a:ext cx="193400" cy="214810"/>
            </a:xfrm>
            <a:custGeom>
              <a:avLst/>
              <a:gdLst/>
              <a:ahLst/>
              <a:cxnLst/>
              <a:rect l="l" t="t" r="r" b="b"/>
              <a:pathLst>
                <a:path w="1635" h="1816" extrusionOk="0">
                  <a:moveTo>
                    <a:pt x="818" y="1815"/>
                  </a:moveTo>
                  <a:cubicBezTo>
                    <a:pt x="818" y="1815"/>
                    <a:pt x="240" y="1593"/>
                    <a:pt x="116" y="908"/>
                  </a:cubicBezTo>
                  <a:cubicBezTo>
                    <a:pt x="1" y="215"/>
                    <a:pt x="1057" y="0"/>
                    <a:pt x="1626" y="149"/>
                  </a:cubicBezTo>
                  <a:cubicBezTo>
                    <a:pt x="1634" y="149"/>
                    <a:pt x="413" y="536"/>
                    <a:pt x="818" y="18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0"/>
            <p:cNvSpPr/>
            <p:nvPr/>
          </p:nvSpPr>
          <p:spPr>
            <a:xfrm>
              <a:off x="-3980575" y="3266954"/>
              <a:ext cx="495033" cy="264609"/>
            </a:xfrm>
            <a:custGeom>
              <a:avLst/>
              <a:gdLst/>
              <a:ahLst/>
              <a:cxnLst/>
              <a:rect l="l" t="t" r="r" b="b"/>
              <a:pathLst>
                <a:path w="4185" h="2237" extrusionOk="0">
                  <a:moveTo>
                    <a:pt x="3961" y="2236"/>
                  </a:moveTo>
                  <a:cubicBezTo>
                    <a:pt x="3961" y="2236"/>
                    <a:pt x="4184" y="0"/>
                    <a:pt x="2096" y="0"/>
                  </a:cubicBezTo>
                  <a:cubicBezTo>
                    <a:pt x="1" y="0"/>
                    <a:pt x="553" y="1873"/>
                    <a:pt x="553" y="1873"/>
                  </a:cubicBezTo>
                  <a:cubicBezTo>
                    <a:pt x="553" y="1873"/>
                    <a:pt x="1024" y="8"/>
                    <a:pt x="3961" y="223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0"/>
            <p:cNvSpPr/>
            <p:nvPr/>
          </p:nvSpPr>
          <p:spPr>
            <a:xfrm>
              <a:off x="-3862406" y="3295816"/>
              <a:ext cx="357347" cy="241543"/>
            </a:xfrm>
            <a:custGeom>
              <a:avLst/>
              <a:gdLst/>
              <a:ahLst/>
              <a:cxnLst/>
              <a:rect l="l" t="t" r="r" b="b"/>
              <a:pathLst>
                <a:path w="3021" h="2042" extrusionOk="0">
                  <a:moveTo>
                    <a:pt x="768" y="1"/>
                  </a:moveTo>
                  <a:cubicBezTo>
                    <a:pt x="534" y="1"/>
                    <a:pt x="292" y="43"/>
                    <a:pt x="41" y="127"/>
                  </a:cubicBezTo>
                  <a:cubicBezTo>
                    <a:pt x="8" y="144"/>
                    <a:pt x="0" y="160"/>
                    <a:pt x="8" y="193"/>
                  </a:cubicBezTo>
                  <a:cubicBezTo>
                    <a:pt x="21" y="219"/>
                    <a:pt x="34" y="229"/>
                    <a:pt x="53" y="229"/>
                  </a:cubicBezTo>
                  <a:cubicBezTo>
                    <a:pt x="60" y="229"/>
                    <a:pt x="67" y="228"/>
                    <a:pt x="74" y="226"/>
                  </a:cubicBezTo>
                  <a:cubicBezTo>
                    <a:pt x="320" y="147"/>
                    <a:pt x="557" y="106"/>
                    <a:pt x="785" y="106"/>
                  </a:cubicBezTo>
                  <a:cubicBezTo>
                    <a:pt x="1054" y="106"/>
                    <a:pt x="1310" y="164"/>
                    <a:pt x="1551" y="284"/>
                  </a:cubicBezTo>
                  <a:cubicBezTo>
                    <a:pt x="2484" y="763"/>
                    <a:pt x="2913" y="2001"/>
                    <a:pt x="2913" y="2009"/>
                  </a:cubicBezTo>
                  <a:cubicBezTo>
                    <a:pt x="2921" y="2025"/>
                    <a:pt x="2938" y="2042"/>
                    <a:pt x="2962" y="2042"/>
                  </a:cubicBezTo>
                  <a:cubicBezTo>
                    <a:pt x="2971" y="2042"/>
                    <a:pt x="2971" y="2042"/>
                    <a:pt x="2979" y="2025"/>
                  </a:cubicBezTo>
                  <a:cubicBezTo>
                    <a:pt x="3004" y="2017"/>
                    <a:pt x="3020" y="2001"/>
                    <a:pt x="3012" y="1968"/>
                  </a:cubicBezTo>
                  <a:cubicBezTo>
                    <a:pt x="3004" y="1918"/>
                    <a:pt x="2591" y="689"/>
                    <a:pt x="1601" y="193"/>
                  </a:cubicBezTo>
                  <a:cubicBezTo>
                    <a:pt x="1336" y="66"/>
                    <a:pt x="1058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0"/>
            <p:cNvSpPr/>
            <p:nvPr/>
          </p:nvSpPr>
          <p:spPr>
            <a:xfrm>
              <a:off x="-3209462" y="2590471"/>
              <a:ext cx="223563" cy="172936"/>
            </a:xfrm>
            <a:custGeom>
              <a:avLst/>
              <a:gdLst/>
              <a:ahLst/>
              <a:cxnLst/>
              <a:rect l="l" t="t" r="r" b="b"/>
              <a:pathLst>
                <a:path w="1890" h="1462" extrusionOk="0">
                  <a:moveTo>
                    <a:pt x="1849" y="1404"/>
                  </a:moveTo>
                  <a:cubicBezTo>
                    <a:pt x="1849" y="1404"/>
                    <a:pt x="1890" y="785"/>
                    <a:pt x="1312" y="389"/>
                  </a:cubicBezTo>
                  <a:cubicBezTo>
                    <a:pt x="735" y="1"/>
                    <a:pt x="99" y="876"/>
                    <a:pt x="0" y="1453"/>
                  </a:cubicBezTo>
                  <a:cubicBezTo>
                    <a:pt x="0" y="1461"/>
                    <a:pt x="842" y="512"/>
                    <a:pt x="1849" y="1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0"/>
            <p:cNvSpPr/>
            <p:nvPr/>
          </p:nvSpPr>
          <p:spPr>
            <a:xfrm>
              <a:off x="-3428175" y="2491938"/>
              <a:ext cx="378875" cy="534068"/>
            </a:xfrm>
            <a:custGeom>
              <a:avLst/>
              <a:gdLst/>
              <a:ahLst/>
              <a:cxnLst/>
              <a:rect l="l" t="t" r="r" b="b"/>
              <a:pathLst>
                <a:path w="3203" h="4515" extrusionOk="0">
                  <a:moveTo>
                    <a:pt x="2130" y="4514"/>
                  </a:moveTo>
                  <a:cubicBezTo>
                    <a:pt x="2130" y="4514"/>
                    <a:pt x="1" y="3813"/>
                    <a:pt x="867" y="1907"/>
                  </a:cubicBezTo>
                  <a:cubicBezTo>
                    <a:pt x="1726" y="0"/>
                    <a:pt x="3203" y="1263"/>
                    <a:pt x="3203" y="1263"/>
                  </a:cubicBezTo>
                  <a:cubicBezTo>
                    <a:pt x="3203" y="1263"/>
                    <a:pt x="1313" y="916"/>
                    <a:pt x="2130" y="451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0"/>
            <p:cNvSpPr/>
            <p:nvPr/>
          </p:nvSpPr>
          <p:spPr>
            <a:xfrm>
              <a:off x="-3303146" y="2592600"/>
              <a:ext cx="132837" cy="439201"/>
            </a:xfrm>
            <a:custGeom>
              <a:avLst/>
              <a:gdLst/>
              <a:ahLst/>
              <a:cxnLst/>
              <a:rect l="l" t="t" r="r" b="b"/>
              <a:pathLst>
                <a:path w="1123" h="3713" extrusionOk="0">
                  <a:moveTo>
                    <a:pt x="1016" y="1"/>
                  </a:moveTo>
                  <a:cubicBezTo>
                    <a:pt x="1004" y="1"/>
                    <a:pt x="992" y="6"/>
                    <a:pt x="982" y="16"/>
                  </a:cubicBezTo>
                  <a:cubicBezTo>
                    <a:pt x="355" y="519"/>
                    <a:pt x="25" y="1097"/>
                    <a:pt x="17" y="1716"/>
                  </a:cubicBezTo>
                  <a:cubicBezTo>
                    <a:pt x="0" y="2813"/>
                    <a:pt x="999" y="3671"/>
                    <a:pt x="1040" y="3704"/>
                  </a:cubicBezTo>
                  <a:cubicBezTo>
                    <a:pt x="1048" y="3713"/>
                    <a:pt x="1056" y="3713"/>
                    <a:pt x="1073" y="3713"/>
                  </a:cubicBezTo>
                  <a:cubicBezTo>
                    <a:pt x="1084" y="3713"/>
                    <a:pt x="1091" y="3709"/>
                    <a:pt x="1097" y="3709"/>
                  </a:cubicBezTo>
                  <a:cubicBezTo>
                    <a:pt x="1100" y="3709"/>
                    <a:pt x="1103" y="3710"/>
                    <a:pt x="1106" y="3713"/>
                  </a:cubicBezTo>
                  <a:cubicBezTo>
                    <a:pt x="1122" y="3696"/>
                    <a:pt x="1122" y="3663"/>
                    <a:pt x="1098" y="3647"/>
                  </a:cubicBezTo>
                  <a:cubicBezTo>
                    <a:pt x="1089" y="3630"/>
                    <a:pt x="99" y="2788"/>
                    <a:pt x="107" y="1724"/>
                  </a:cubicBezTo>
                  <a:cubicBezTo>
                    <a:pt x="116" y="1138"/>
                    <a:pt x="437" y="593"/>
                    <a:pt x="1048" y="98"/>
                  </a:cubicBezTo>
                  <a:cubicBezTo>
                    <a:pt x="1065" y="74"/>
                    <a:pt x="1081" y="41"/>
                    <a:pt x="1056" y="24"/>
                  </a:cubicBezTo>
                  <a:cubicBezTo>
                    <a:pt x="1047" y="10"/>
                    <a:pt x="1032" y="1"/>
                    <a:pt x="1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-3813672" y="2668067"/>
              <a:ext cx="689261" cy="1171874"/>
            </a:xfrm>
            <a:custGeom>
              <a:avLst/>
              <a:gdLst/>
              <a:ahLst/>
              <a:cxnLst/>
              <a:rect l="l" t="t" r="r" b="b"/>
              <a:pathLst>
                <a:path w="5827" h="9907" extrusionOk="0">
                  <a:moveTo>
                    <a:pt x="58" y="1"/>
                  </a:moveTo>
                  <a:cubicBezTo>
                    <a:pt x="46" y="1"/>
                    <a:pt x="34" y="5"/>
                    <a:pt x="25" y="13"/>
                  </a:cubicBezTo>
                  <a:cubicBezTo>
                    <a:pt x="1" y="38"/>
                    <a:pt x="1" y="63"/>
                    <a:pt x="25" y="88"/>
                  </a:cubicBezTo>
                  <a:cubicBezTo>
                    <a:pt x="1288" y="1482"/>
                    <a:pt x="2187" y="1647"/>
                    <a:pt x="3054" y="1812"/>
                  </a:cubicBezTo>
                  <a:cubicBezTo>
                    <a:pt x="3714" y="1936"/>
                    <a:pt x="4341" y="2060"/>
                    <a:pt x="5084" y="2761"/>
                  </a:cubicBezTo>
                  <a:cubicBezTo>
                    <a:pt x="5529" y="3182"/>
                    <a:pt x="5719" y="3669"/>
                    <a:pt x="5636" y="4189"/>
                  </a:cubicBezTo>
                  <a:cubicBezTo>
                    <a:pt x="5438" y="5401"/>
                    <a:pt x="3879" y="6614"/>
                    <a:pt x="2427" y="7299"/>
                  </a:cubicBezTo>
                  <a:cubicBezTo>
                    <a:pt x="421" y="8232"/>
                    <a:pt x="661" y="9841"/>
                    <a:pt x="661" y="9866"/>
                  </a:cubicBezTo>
                  <a:cubicBezTo>
                    <a:pt x="661" y="9882"/>
                    <a:pt x="694" y="9907"/>
                    <a:pt x="710" y="9907"/>
                  </a:cubicBezTo>
                  <a:cubicBezTo>
                    <a:pt x="752" y="9899"/>
                    <a:pt x="776" y="9874"/>
                    <a:pt x="768" y="9833"/>
                  </a:cubicBezTo>
                  <a:cubicBezTo>
                    <a:pt x="752" y="9824"/>
                    <a:pt x="537" y="8273"/>
                    <a:pt x="2468" y="7382"/>
                  </a:cubicBezTo>
                  <a:cubicBezTo>
                    <a:pt x="3953" y="6689"/>
                    <a:pt x="5529" y="5443"/>
                    <a:pt x="5735" y="4205"/>
                  </a:cubicBezTo>
                  <a:cubicBezTo>
                    <a:pt x="5826" y="3636"/>
                    <a:pt x="5636" y="3132"/>
                    <a:pt x="5158" y="2678"/>
                  </a:cubicBezTo>
                  <a:cubicBezTo>
                    <a:pt x="4382" y="1952"/>
                    <a:pt x="3747" y="1829"/>
                    <a:pt x="3062" y="1705"/>
                  </a:cubicBezTo>
                  <a:cubicBezTo>
                    <a:pt x="2220" y="1548"/>
                    <a:pt x="1346" y="1383"/>
                    <a:pt x="91" y="13"/>
                  </a:cubicBezTo>
                  <a:cubicBezTo>
                    <a:pt x="83" y="5"/>
                    <a:pt x="71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0"/>
            <p:cNvSpPr/>
            <p:nvPr/>
          </p:nvSpPr>
          <p:spPr>
            <a:xfrm>
              <a:off x="-3697514" y="2883349"/>
              <a:ext cx="465698" cy="316301"/>
            </a:xfrm>
            <a:custGeom>
              <a:avLst/>
              <a:gdLst/>
              <a:ahLst/>
              <a:cxnLst/>
              <a:rect l="l" t="t" r="r" b="b"/>
              <a:pathLst>
                <a:path w="3937" h="2674" extrusionOk="0">
                  <a:moveTo>
                    <a:pt x="3829" y="1436"/>
                  </a:moveTo>
                  <a:cubicBezTo>
                    <a:pt x="3937" y="553"/>
                    <a:pt x="2781" y="875"/>
                    <a:pt x="2781" y="875"/>
                  </a:cubicBezTo>
                  <a:cubicBezTo>
                    <a:pt x="2781" y="875"/>
                    <a:pt x="3045" y="471"/>
                    <a:pt x="2187" y="240"/>
                  </a:cubicBezTo>
                  <a:cubicBezTo>
                    <a:pt x="1329" y="0"/>
                    <a:pt x="1" y="2674"/>
                    <a:pt x="1" y="2674"/>
                  </a:cubicBezTo>
                  <a:cubicBezTo>
                    <a:pt x="1" y="2674"/>
                    <a:pt x="1271" y="2550"/>
                    <a:pt x="2352" y="2269"/>
                  </a:cubicBezTo>
                  <a:cubicBezTo>
                    <a:pt x="2187" y="2038"/>
                    <a:pt x="2039" y="1774"/>
                    <a:pt x="2360" y="1816"/>
                  </a:cubicBezTo>
                  <a:cubicBezTo>
                    <a:pt x="2583" y="1849"/>
                    <a:pt x="2724" y="1981"/>
                    <a:pt x="2806" y="2137"/>
                  </a:cubicBezTo>
                  <a:cubicBezTo>
                    <a:pt x="3359" y="1948"/>
                    <a:pt x="3796" y="1725"/>
                    <a:pt x="3829" y="1436"/>
                  </a:cubicBezTo>
                  <a:close/>
                  <a:moveTo>
                    <a:pt x="1651" y="916"/>
                  </a:moveTo>
                  <a:cubicBezTo>
                    <a:pt x="1560" y="875"/>
                    <a:pt x="1494" y="801"/>
                    <a:pt x="1502" y="759"/>
                  </a:cubicBezTo>
                  <a:cubicBezTo>
                    <a:pt x="1527" y="718"/>
                    <a:pt x="1618" y="718"/>
                    <a:pt x="1709" y="759"/>
                  </a:cubicBezTo>
                  <a:cubicBezTo>
                    <a:pt x="1808" y="801"/>
                    <a:pt x="1865" y="875"/>
                    <a:pt x="1857" y="916"/>
                  </a:cubicBezTo>
                  <a:cubicBezTo>
                    <a:pt x="1849" y="957"/>
                    <a:pt x="1750" y="957"/>
                    <a:pt x="1651" y="91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0"/>
            <p:cNvSpPr/>
            <p:nvPr/>
          </p:nvSpPr>
          <p:spPr>
            <a:xfrm>
              <a:off x="-3858503" y="3782211"/>
              <a:ext cx="568135" cy="569199"/>
            </a:xfrm>
            <a:custGeom>
              <a:avLst/>
              <a:gdLst/>
              <a:ahLst/>
              <a:cxnLst/>
              <a:rect l="l" t="t" r="r" b="b"/>
              <a:pathLst>
                <a:path w="4803" h="4812" extrusionOk="0">
                  <a:moveTo>
                    <a:pt x="0" y="1"/>
                  </a:moveTo>
                  <a:lnTo>
                    <a:pt x="4802" y="1"/>
                  </a:lnTo>
                  <a:lnTo>
                    <a:pt x="4085" y="4812"/>
                  </a:lnTo>
                  <a:lnTo>
                    <a:pt x="718" y="481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-3659426" y="2970408"/>
              <a:ext cx="499883" cy="196121"/>
            </a:xfrm>
            <a:custGeom>
              <a:avLst/>
              <a:gdLst/>
              <a:ahLst/>
              <a:cxnLst/>
              <a:rect l="l" t="t" r="r" b="b"/>
              <a:pathLst>
                <a:path w="4226" h="1658" extrusionOk="0">
                  <a:moveTo>
                    <a:pt x="3073" y="0"/>
                  </a:moveTo>
                  <a:cubicBezTo>
                    <a:pt x="1729" y="0"/>
                    <a:pt x="88" y="1495"/>
                    <a:pt x="17" y="1566"/>
                  </a:cubicBezTo>
                  <a:cubicBezTo>
                    <a:pt x="0" y="1583"/>
                    <a:pt x="0" y="1616"/>
                    <a:pt x="17" y="1633"/>
                  </a:cubicBezTo>
                  <a:cubicBezTo>
                    <a:pt x="25" y="1649"/>
                    <a:pt x="50" y="1657"/>
                    <a:pt x="58" y="1657"/>
                  </a:cubicBezTo>
                  <a:cubicBezTo>
                    <a:pt x="66" y="1657"/>
                    <a:pt x="83" y="1649"/>
                    <a:pt x="91" y="1633"/>
                  </a:cubicBezTo>
                  <a:cubicBezTo>
                    <a:pt x="99" y="1625"/>
                    <a:pt x="1770" y="101"/>
                    <a:pt x="3089" y="101"/>
                  </a:cubicBezTo>
                  <a:cubicBezTo>
                    <a:pt x="3133" y="101"/>
                    <a:pt x="3176" y="103"/>
                    <a:pt x="3218" y="106"/>
                  </a:cubicBezTo>
                  <a:cubicBezTo>
                    <a:pt x="3590" y="139"/>
                    <a:pt x="3895" y="312"/>
                    <a:pt x="4126" y="618"/>
                  </a:cubicBezTo>
                  <a:cubicBezTo>
                    <a:pt x="4136" y="628"/>
                    <a:pt x="4153" y="635"/>
                    <a:pt x="4168" y="635"/>
                  </a:cubicBezTo>
                  <a:cubicBezTo>
                    <a:pt x="4177" y="635"/>
                    <a:pt x="4186" y="632"/>
                    <a:pt x="4192" y="626"/>
                  </a:cubicBezTo>
                  <a:cubicBezTo>
                    <a:pt x="4217" y="601"/>
                    <a:pt x="4225" y="576"/>
                    <a:pt x="4200" y="552"/>
                  </a:cubicBezTo>
                  <a:cubicBezTo>
                    <a:pt x="3953" y="221"/>
                    <a:pt x="3631" y="40"/>
                    <a:pt x="3227" y="7"/>
                  </a:cubicBezTo>
                  <a:cubicBezTo>
                    <a:pt x="3176" y="2"/>
                    <a:pt x="3125" y="0"/>
                    <a:pt x="3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0"/>
            <p:cNvSpPr/>
            <p:nvPr/>
          </p:nvSpPr>
          <p:spPr>
            <a:xfrm>
              <a:off x="-3957154" y="2600288"/>
              <a:ext cx="537972" cy="338775"/>
            </a:xfrm>
            <a:custGeom>
              <a:avLst/>
              <a:gdLst/>
              <a:ahLst/>
              <a:cxnLst/>
              <a:rect l="l" t="t" r="r" b="b"/>
              <a:pathLst>
                <a:path w="4548" h="2864" extrusionOk="0">
                  <a:moveTo>
                    <a:pt x="4465" y="2369"/>
                  </a:moveTo>
                  <a:cubicBezTo>
                    <a:pt x="4465" y="2369"/>
                    <a:pt x="4547" y="1436"/>
                    <a:pt x="3508" y="834"/>
                  </a:cubicBezTo>
                  <a:cubicBezTo>
                    <a:pt x="2460" y="248"/>
                    <a:pt x="1" y="0"/>
                    <a:pt x="1" y="0"/>
                  </a:cubicBezTo>
                  <a:cubicBezTo>
                    <a:pt x="1" y="0"/>
                    <a:pt x="1585" y="2146"/>
                    <a:pt x="2699" y="2492"/>
                  </a:cubicBezTo>
                  <a:cubicBezTo>
                    <a:pt x="3805" y="2864"/>
                    <a:pt x="4465" y="2369"/>
                    <a:pt x="4465" y="236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0"/>
            <p:cNvSpPr/>
            <p:nvPr/>
          </p:nvSpPr>
          <p:spPr>
            <a:xfrm>
              <a:off x="-3871278" y="2644173"/>
              <a:ext cx="443223" cy="243199"/>
            </a:xfrm>
            <a:custGeom>
              <a:avLst/>
              <a:gdLst/>
              <a:ahLst/>
              <a:cxnLst/>
              <a:rect l="l" t="t" r="r" b="b"/>
              <a:pathLst>
                <a:path w="3747" h="2056" extrusionOk="0">
                  <a:moveTo>
                    <a:pt x="3722" y="2055"/>
                  </a:moveTo>
                  <a:cubicBezTo>
                    <a:pt x="2955" y="1989"/>
                    <a:pt x="2410" y="1692"/>
                    <a:pt x="1866" y="1403"/>
                  </a:cubicBezTo>
                  <a:cubicBezTo>
                    <a:pt x="1791" y="1362"/>
                    <a:pt x="1709" y="1321"/>
                    <a:pt x="1635" y="1271"/>
                  </a:cubicBezTo>
                  <a:cubicBezTo>
                    <a:pt x="611" y="735"/>
                    <a:pt x="1" y="83"/>
                    <a:pt x="1" y="75"/>
                  </a:cubicBezTo>
                  <a:lnTo>
                    <a:pt x="75" y="1"/>
                  </a:lnTo>
                  <a:cubicBezTo>
                    <a:pt x="83" y="9"/>
                    <a:pt x="686" y="653"/>
                    <a:pt x="1684" y="1172"/>
                  </a:cubicBezTo>
                  <a:cubicBezTo>
                    <a:pt x="1767" y="1214"/>
                    <a:pt x="1849" y="1255"/>
                    <a:pt x="1932" y="1313"/>
                  </a:cubicBezTo>
                  <a:cubicBezTo>
                    <a:pt x="2460" y="1601"/>
                    <a:pt x="3004" y="1890"/>
                    <a:pt x="3747" y="19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-3277832" y="3137074"/>
              <a:ext cx="440384" cy="238349"/>
            </a:xfrm>
            <a:custGeom>
              <a:avLst/>
              <a:gdLst/>
              <a:ahLst/>
              <a:cxnLst/>
              <a:rect l="l" t="t" r="r" b="b"/>
              <a:pathLst>
                <a:path w="3723" h="2015" extrusionOk="0">
                  <a:moveTo>
                    <a:pt x="1" y="1824"/>
                  </a:moveTo>
                  <a:cubicBezTo>
                    <a:pt x="1" y="1824"/>
                    <a:pt x="67" y="834"/>
                    <a:pt x="958" y="347"/>
                  </a:cubicBezTo>
                  <a:cubicBezTo>
                    <a:pt x="1610" y="1"/>
                    <a:pt x="2146" y="323"/>
                    <a:pt x="2608" y="430"/>
                  </a:cubicBezTo>
                  <a:cubicBezTo>
                    <a:pt x="3211" y="570"/>
                    <a:pt x="3722" y="298"/>
                    <a:pt x="3722" y="298"/>
                  </a:cubicBezTo>
                  <a:cubicBezTo>
                    <a:pt x="3722" y="298"/>
                    <a:pt x="2946" y="2014"/>
                    <a:pt x="1626" y="1560"/>
                  </a:cubicBezTo>
                  <a:cubicBezTo>
                    <a:pt x="677" y="1238"/>
                    <a:pt x="1" y="1824"/>
                    <a:pt x="1" y="182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-3285639" y="3199057"/>
              <a:ext cx="416963" cy="153892"/>
            </a:xfrm>
            <a:custGeom>
              <a:avLst/>
              <a:gdLst/>
              <a:ahLst/>
              <a:cxnLst/>
              <a:rect l="l" t="t" r="r" b="b"/>
              <a:pathLst>
                <a:path w="3525" h="1301" extrusionOk="0">
                  <a:moveTo>
                    <a:pt x="3462" y="0"/>
                  </a:moveTo>
                  <a:cubicBezTo>
                    <a:pt x="3444" y="0"/>
                    <a:pt x="3427" y="11"/>
                    <a:pt x="3417" y="21"/>
                  </a:cubicBezTo>
                  <a:cubicBezTo>
                    <a:pt x="3417" y="21"/>
                    <a:pt x="3142" y="398"/>
                    <a:pt x="2370" y="398"/>
                  </a:cubicBezTo>
                  <a:cubicBezTo>
                    <a:pt x="2133" y="398"/>
                    <a:pt x="1849" y="362"/>
                    <a:pt x="1511" y="269"/>
                  </a:cubicBezTo>
                  <a:cubicBezTo>
                    <a:pt x="1400" y="239"/>
                    <a:pt x="1297" y="225"/>
                    <a:pt x="1199" y="225"/>
                  </a:cubicBezTo>
                  <a:cubicBezTo>
                    <a:pt x="360" y="225"/>
                    <a:pt x="9" y="1228"/>
                    <a:pt x="9" y="1243"/>
                  </a:cubicBezTo>
                  <a:cubicBezTo>
                    <a:pt x="1" y="1259"/>
                    <a:pt x="9" y="1292"/>
                    <a:pt x="42" y="1300"/>
                  </a:cubicBezTo>
                  <a:lnTo>
                    <a:pt x="67" y="1300"/>
                  </a:lnTo>
                  <a:cubicBezTo>
                    <a:pt x="83" y="1300"/>
                    <a:pt x="108" y="1292"/>
                    <a:pt x="108" y="1284"/>
                  </a:cubicBezTo>
                  <a:cubicBezTo>
                    <a:pt x="115" y="1232"/>
                    <a:pt x="426" y="336"/>
                    <a:pt x="1188" y="336"/>
                  </a:cubicBezTo>
                  <a:cubicBezTo>
                    <a:pt x="1278" y="336"/>
                    <a:pt x="1375" y="348"/>
                    <a:pt x="1478" y="376"/>
                  </a:cubicBezTo>
                  <a:cubicBezTo>
                    <a:pt x="1827" y="472"/>
                    <a:pt x="2122" y="509"/>
                    <a:pt x="2370" y="509"/>
                  </a:cubicBezTo>
                  <a:cubicBezTo>
                    <a:pt x="3187" y="509"/>
                    <a:pt x="3487" y="106"/>
                    <a:pt x="3499" y="87"/>
                  </a:cubicBezTo>
                  <a:cubicBezTo>
                    <a:pt x="3524" y="63"/>
                    <a:pt x="3508" y="30"/>
                    <a:pt x="3491" y="13"/>
                  </a:cubicBezTo>
                  <a:cubicBezTo>
                    <a:pt x="3482" y="4"/>
                    <a:pt x="3472" y="0"/>
                    <a:pt x="3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-3478920" y="3260093"/>
              <a:ext cx="371068" cy="435416"/>
            </a:xfrm>
            <a:custGeom>
              <a:avLst/>
              <a:gdLst/>
              <a:ahLst/>
              <a:cxnLst/>
              <a:rect l="l" t="t" r="r" b="b"/>
              <a:pathLst>
                <a:path w="3137" h="3681" extrusionOk="0">
                  <a:moveTo>
                    <a:pt x="83" y="867"/>
                  </a:moveTo>
                  <a:cubicBezTo>
                    <a:pt x="347" y="0"/>
                    <a:pt x="1296" y="793"/>
                    <a:pt x="1296" y="793"/>
                  </a:cubicBezTo>
                  <a:cubicBezTo>
                    <a:pt x="1296" y="793"/>
                    <a:pt x="1222" y="297"/>
                    <a:pt x="2130" y="454"/>
                  </a:cubicBezTo>
                  <a:cubicBezTo>
                    <a:pt x="3037" y="603"/>
                    <a:pt x="3136" y="3681"/>
                    <a:pt x="3136" y="3681"/>
                  </a:cubicBezTo>
                  <a:cubicBezTo>
                    <a:pt x="3136" y="3681"/>
                    <a:pt x="1998" y="3012"/>
                    <a:pt x="1098" y="2294"/>
                  </a:cubicBezTo>
                  <a:cubicBezTo>
                    <a:pt x="1362" y="2154"/>
                    <a:pt x="1610" y="1964"/>
                    <a:pt x="1288" y="1857"/>
                  </a:cubicBezTo>
                  <a:cubicBezTo>
                    <a:pt x="1057" y="1783"/>
                    <a:pt x="876" y="1857"/>
                    <a:pt x="727" y="1973"/>
                  </a:cubicBezTo>
                  <a:cubicBezTo>
                    <a:pt x="298" y="1560"/>
                    <a:pt x="1" y="1156"/>
                    <a:pt x="83" y="867"/>
                  </a:cubicBezTo>
                  <a:close/>
                  <a:moveTo>
                    <a:pt x="2353" y="1321"/>
                  </a:moveTo>
                  <a:cubicBezTo>
                    <a:pt x="2460" y="1321"/>
                    <a:pt x="2542" y="1279"/>
                    <a:pt x="2542" y="1238"/>
                  </a:cubicBezTo>
                  <a:cubicBezTo>
                    <a:pt x="2542" y="1189"/>
                    <a:pt x="2452" y="1156"/>
                    <a:pt x="2353" y="1156"/>
                  </a:cubicBezTo>
                  <a:cubicBezTo>
                    <a:pt x="2237" y="1156"/>
                    <a:pt x="2155" y="1197"/>
                    <a:pt x="2155" y="1238"/>
                  </a:cubicBezTo>
                  <a:cubicBezTo>
                    <a:pt x="2146" y="1288"/>
                    <a:pt x="2237" y="1321"/>
                    <a:pt x="2353" y="132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-3333427" y="3347862"/>
              <a:ext cx="217767" cy="327183"/>
            </a:xfrm>
            <a:custGeom>
              <a:avLst/>
              <a:gdLst/>
              <a:ahLst/>
              <a:cxnLst/>
              <a:rect l="l" t="t" r="r" b="b"/>
              <a:pathLst>
                <a:path w="1841" h="2766" extrusionOk="0">
                  <a:moveTo>
                    <a:pt x="73" y="1"/>
                  </a:moveTo>
                  <a:cubicBezTo>
                    <a:pt x="57" y="1"/>
                    <a:pt x="41" y="10"/>
                    <a:pt x="25" y="26"/>
                  </a:cubicBezTo>
                  <a:cubicBezTo>
                    <a:pt x="0" y="42"/>
                    <a:pt x="17" y="75"/>
                    <a:pt x="33" y="92"/>
                  </a:cubicBezTo>
                  <a:cubicBezTo>
                    <a:pt x="33" y="108"/>
                    <a:pt x="768" y="612"/>
                    <a:pt x="1725" y="2732"/>
                  </a:cubicBezTo>
                  <a:cubicBezTo>
                    <a:pt x="1741" y="2757"/>
                    <a:pt x="1758" y="2765"/>
                    <a:pt x="1783" y="2765"/>
                  </a:cubicBezTo>
                  <a:lnTo>
                    <a:pt x="1799" y="2765"/>
                  </a:lnTo>
                  <a:cubicBezTo>
                    <a:pt x="1832" y="2741"/>
                    <a:pt x="1840" y="2724"/>
                    <a:pt x="1832" y="2691"/>
                  </a:cubicBezTo>
                  <a:cubicBezTo>
                    <a:pt x="859" y="537"/>
                    <a:pt x="132" y="34"/>
                    <a:pt x="99" y="9"/>
                  </a:cubicBezTo>
                  <a:cubicBezTo>
                    <a:pt x="91" y="3"/>
                    <a:pt x="82" y="1"/>
                    <a:pt x="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-3832243" y="4289781"/>
              <a:ext cx="515497" cy="61628"/>
            </a:xfrm>
            <a:custGeom>
              <a:avLst/>
              <a:gdLst/>
              <a:ahLst/>
              <a:cxnLst/>
              <a:rect l="l" t="t" r="r" b="b"/>
              <a:pathLst>
                <a:path w="4358" h="521" extrusionOk="0">
                  <a:moveTo>
                    <a:pt x="1" y="1"/>
                  </a:moveTo>
                  <a:lnTo>
                    <a:pt x="4358" y="1"/>
                  </a:lnTo>
                  <a:lnTo>
                    <a:pt x="4168" y="521"/>
                  </a:lnTo>
                  <a:lnTo>
                    <a:pt x="191" y="52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20"/>
          <p:cNvGrpSpPr/>
          <p:nvPr/>
        </p:nvGrpSpPr>
        <p:grpSpPr>
          <a:xfrm>
            <a:off x="435580" y="285055"/>
            <a:ext cx="521329" cy="521942"/>
            <a:chOff x="4311325" y="430375"/>
            <a:chExt cx="629853" cy="630593"/>
          </a:xfrm>
        </p:grpSpPr>
        <p:sp>
          <p:nvSpPr>
            <p:cNvPr id="786" name="Google Shape;786;p20"/>
            <p:cNvSpPr/>
            <p:nvPr/>
          </p:nvSpPr>
          <p:spPr>
            <a:xfrm>
              <a:off x="4311325" y="430375"/>
              <a:ext cx="629853" cy="630593"/>
            </a:xfrm>
            <a:custGeom>
              <a:avLst/>
              <a:gdLst/>
              <a:ahLst/>
              <a:cxnLst/>
              <a:rect l="l" t="t" r="r" b="b"/>
              <a:pathLst>
                <a:path w="6660" h="6668" extrusionOk="0">
                  <a:moveTo>
                    <a:pt x="3334" y="124"/>
                  </a:moveTo>
                  <a:cubicBezTo>
                    <a:pt x="5109" y="124"/>
                    <a:pt x="6553" y="1568"/>
                    <a:pt x="6553" y="3342"/>
                  </a:cubicBezTo>
                  <a:cubicBezTo>
                    <a:pt x="6553" y="5116"/>
                    <a:pt x="5109" y="6560"/>
                    <a:pt x="3334" y="6560"/>
                  </a:cubicBezTo>
                  <a:cubicBezTo>
                    <a:pt x="1560" y="6560"/>
                    <a:pt x="116" y="5116"/>
                    <a:pt x="116" y="3342"/>
                  </a:cubicBezTo>
                  <a:cubicBezTo>
                    <a:pt x="116" y="1568"/>
                    <a:pt x="1560" y="124"/>
                    <a:pt x="3334" y="124"/>
                  </a:cubicBezTo>
                  <a:close/>
                  <a:moveTo>
                    <a:pt x="3334" y="1"/>
                  </a:moveTo>
                  <a:cubicBezTo>
                    <a:pt x="1494" y="1"/>
                    <a:pt x="1" y="1494"/>
                    <a:pt x="1" y="3334"/>
                  </a:cubicBezTo>
                  <a:cubicBezTo>
                    <a:pt x="1" y="5174"/>
                    <a:pt x="1494" y="6668"/>
                    <a:pt x="3334" y="6668"/>
                  </a:cubicBezTo>
                  <a:cubicBezTo>
                    <a:pt x="5166" y="6668"/>
                    <a:pt x="6660" y="5174"/>
                    <a:pt x="6660" y="3334"/>
                  </a:cubicBezTo>
                  <a:cubicBezTo>
                    <a:pt x="6660" y="1494"/>
                    <a:pt x="5166" y="1"/>
                    <a:pt x="33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4619631" y="525609"/>
              <a:ext cx="146020" cy="369201"/>
            </a:xfrm>
            <a:custGeom>
              <a:avLst/>
              <a:gdLst/>
              <a:ahLst/>
              <a:cxnLst/>
              <a:rect l="l" t="t" r="r" b="b"/>
              <a:pathLst>
                <a:path w="1544" h="3904" extrusionOk="0">
                  <a:moveTo>
                    <a:pt x="58" y="0"/>
                  </a:moveTo>
                  <a:cubicBezTo>
                    <a:pt x="17" y="0"/>
                    <a:pt x="0" y="17"/>
                    <a:pt x="0" y="58"/>
                  </a:cubicBezTo>
                  <a:lnTo>
                    <a:pt x="0" y="2360"/>
                  </a:lnTo>
                  <a:lnTo>
                    <a:pt x="1444" y="3887"/>
                  </a:lnTo>
                  <a:cubicBezTo>
                    <a:pt x="1452" y="3895"/>
                    <a:pt x="1477" y="3903"/>
                    <a:pt x="1485" y="3903"/>
                  </a:cubicBezTo>
                  <a:cubicBezTo>
                    <a:pt x="1494" y="3903"/>
                    <a:pt x="1510" y="3895"/>
                    <a:pt x="1527" y="3887"/>
                  </a:cubicBezTo>
                  <a:cubicBezTo>
                    <a:pt x="1543" y="3862"/>
                    <a:pt x="1543" y="3821"/>
                    <a:pt x="1527" y="3804"/>
                  </a:cubicBezTo>
                  <a:lnTo>
                    <a:pt x="124" y="2311"/>
                  </a:lnTo>
                  <a:lnTo>
                    <a:pt x="124" y="58"/>
                  </a:lnTo>
                  <a:cubicBezTo>
                    <a:pt x="124" y="25"/>
                    <a:pt x="99" y="0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8" name="Google Shape;788;p20"/>
          <p:cNvSpPr/>
          <p:nvPr/>
        </p:nvSpPr>
        <p:spPr>
          <a:xfrm rot="10800000">
            <a:off x="8100348" y="239250"/>
            <a:ext cx="701780" cy="361929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20"/>
          <p:cNvSpPr/>
          <p:nvPr/>
        </p:nvSpPr>
        <p:spPr>
          <a:xfrm rot="10800000">
            <a:off x="8599130" y="2549251"/>
            <a:ext cx="532243" cy="274497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0" name="Google Shape;790;p20"/>
          <p:cNvGrpSpPr/>
          <p:nvPr/>
        </p:nvGrpSpPr>
        <p:grpSpPr>
          <a:xfrm>
            <a:off x="8532800" y="3488241"/>
            <a:ext cx="877458" cy="1115763"/>
            <a:chOff x="9828983" y="2995676"/>
            <a:chExt cx="1264896" cy="1608422"/>
          </a:xfrm>
        </p:grpSpPr>
        <p:sp>
          <p:nvSpPr>
            <p:cNvPr id="791" name="Google Shape;791;p20"/>
            <p:cNvSpPr/>
            <p:nvPr/>
          </p:nvSpPr>
          <p:spPr>
            <a:xfrm>
              <a:off x="9916900" y="3717125"/>
              <a:ext cx="1106899" cy="62900"/>
            </a:xfrm>
            <a:custGeom>
              <a:avLst/>
              <a:gdLst/>
              <a:ahLst/>
              <a:cxnLst/>
              <a:rect l="l" t="t" r="r" b="b"/>
              <a:pathLst>
                <a:path w="5959" h="364" extrusionOk="0">
                  <a:moveTo>
                    <a:pt x="1" y="0"/>
                  </a:moveTo>
                  <a:lnTo>
                    <a:pt x="1" y="363"/>
                  </a:lnTo>
                  <a:lnTo>
                    <a:pt x="5958" y="363"/>
                  </a:lnTo>
                  <a:lnTo>
                    <a:pt x="5958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0"/>
            <p:cNvSpPr/>
            <p:nvPr/>
          </p:nvSpPr>
          <p:spPr>
            <a:xfrm>
              <a:off x="10182532" y="3528939"/>
              <a:ext cx="651802" cy="188352"/>
            </a:xfrm>
            <a:custGeom>
              <a:avLst/>
              <a:gdLst/>
              <a:ahLst/>
              <a:cxnLst/>
              <a:rect l="l" t="t" r="r" b="b"/>
              <a:pathLst>
                <a:path w="3772" h="1090" extrusionOk="0">
                  <a:moveTo>
                    <a:pt x="3771" y="0"/>
                  </a:moveTo>
                  <a:lnTo>
                    <a:pt x="553" y="0"/>
                  </a:lnTo>
                  <a:cubicBezTo>
                    <a:pt x="248" y="0"/>
                    <a:pt x="1" y="248"/>
                    <a:pt x="1" y="545"/>
                  </a:cubicBezTo>
                  <a:lnTo>
                    <a:pt x="1" y="545"/>
                  </a:lnTo>
                  <a:cubicBezTo>
                    <a:pt x="1" y="842"/>
                    <a:pt x="248" y="1089"/>
                    <a:pt x="553" y="1089"/>
                  </a:cubicBezTo>
                  <a:lnTo>
                    <a:pt x="3771" y="108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0"/>
            <p:cNvSpPr/>
            <p:nvPr/>
          </p:nvSpPr>
          <p:spPr>
            <a:xfrm>
              <a:off x="10216746" y="3551749"/>
              <a:ext cx="617587" cy="139795"/>
            </a:xfrm>
            <a:custGeom>
              <a:avLst/>
              <a:gdLst/>
              <a:ahLst/>
              <a:cxnLst/>
              <a:rect l="l" t="t" r="r" b="b"/>
              <a:pathLst>
                <a:path w="3574" h="809" extrusionOk="0">
                  <a:moveTo>
                    <a:pt x="405" y="0"/>
                  </a:moveTo>
                  <a:cubicBezTo>
                    <a:pt x="174" y="0"/>
                    <a:pt x="1" y="190"/>
                    <a:pt x="1" y="404"/>
                  </a:cubicBezTo>
                  <a:cubicBezTo>
                    <a:pt x="1" y="627"/>
                    <a:pt x="190" y="809"/>
                    <a:pt x="405" y="809"/>
                  </a:cubicBezTo>
                  <a:lnTo>
                    <a:pt x="3573" y="809"/>
                  </a:lnTo>
                  <a:lnTo>
                    <a:pt x="35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0"/>
            <p:cNvSpPr/>
            <p:nvPr/>
          </p:nvSpPr>
          <p:spPr>
            <a:xfrm>
              <a:off x="10182532" y="3339204"/>
              <a:ext cx="651802" cy="189907"/>
            </a:xfrm>
            <a:custGeom>
              <a:avLst/>
              <a:gdLst/>
              <a:ahLst/>
              <a:cxnLst/>
              <a:rect l="l" t="t" r="r" b="b"/>
              <a:pathLst>
                <a:path w="3772" h="1099" extrusionOk="0">
                  <a:moveTo>
                    <a:pt x="3771" y="1"/>
                  </a:moveTo>
                  <a:lnTo>
                    <a:pt x="553" y="1"/>
                  </a:lnTo>
                  <a:cubicBezTo>
                    <a:pt x="248" y="1"/>
                    <a:pt x="1" y="248"/>
                    <a:pt x="1" y="554"/>
                  </a:cubicBezTo>
                  <a:lnTo>
                    <a:pt x="1" y="554"/>
                  </a:lnTo>
                  <a:cubicBezTo>
                    <a:pt x="1" y="851"/>
                    <a:pt x="248" y="1098"/>
                    <a:pt x="553" y="1098"/>
                  </a:cubicBezTo>
                  <a:lnTo>
                    <a:pt x="3771" y="1098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0"/>
            <p:cNvSpPr/>
            <p:nvPr/>
          </p:nvSpPr>
          <p:spPr>
            <a:xfrm>
              <a:off x="10442077" y="3363396"/>
              <a:ext cx="392256" cy="139968"/>
            </a:xfrm>
            <a:custGeom>
              <a:avLst/>
              <a:gdLst/>
              <a:ahLst/>
              <a:cxnLst/>
              <a:rect l="l" t="t" r="r" b="b"/>
              <a:pathLst>
                <a:path w="2270" h="810" extrusionOk="0">
                  <a:moveTo>
                    <a:pt x="388" y="1"/>
                  </a:moveTo>
                  <a:cubicBezTo>
                    <a:pt x="174" y="1"/>
                    <a:pt x="0" y="174"/>
                    <a:pt x="0" y="389"/>
                  </a:cubicBezTo>
                  <a:lnTo>
                    <a:pt x="0" y="422"/>
                  </a:lnTo>
                  <a:cubicBezTo>
                    <a:pt x="0" y="636"/>
                    <a:pt x="174" y="810"/>
                    <a:pt x="388" y="810"/>
                  </a:cubicBezTo>
                  <a:lnTo>
                    <a:pt x="2269" y="810"/>
                  </a:lnTo>
                  <a:lnTo>
                    <a:pt x="22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9828983" y="2995676"/>
              <a:ext cx="1264896" cy="1608422"/>
            </a:xfrm>
            <a:custGeom>
              <a:avLst/>
              <a:gdLst/>
              <a:ahLst/>
              <a:cxnLst/>
              <a:rect l="l" t="t" r="r" b="b"/>
              <a:pathLst>
                <a:path w="7320" h="9308" extrusionOk="0">
                  <a:moveTo>
                    <a:pt x="6659" y="726"/>
                  </a:moveTo>
                  <a:lnTo>
                    <a:pt x="6659" y="8582"/>
                  </a:lnTo>
                  <a:lnTo>
                    <a:pt x="669" y="8582"/>
                  </a:lnTo>
                  <a:lnTo>
                    <a:pt x="669" y="726"/>
                  </a:lnTo>
                  <a:close/>
                  <a:moveTo>
                    <a:pt x="0" y="0"/>
                  </a:moveTo>
                  <a:lnTo>
                    <a:pt x="0" y="9308"/>
                  </a:lnTo>
                  <a:lnTo>
                    <a:pt x="7319" y="9308"/>
                  </a:lnTo>
                  <a:lnTo>
                    <a:pt x="731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0"/>
            <p:cNvSpPr/>
            <p:nvPr/>
          </p:nvSpPr>
          <p:spPr>
            <a:xfrm>
              <a:off x="10710090" y="3842573"/>
              <a:ext cx="189907" cy="636077"/>
            </a:xfrm>
            <a:custGeom>
              <a:avLst/>
              <a:gdLst/>
              <a:ahLst/>
              <a:cxnLst/>
              <a:rect l="l" t="t" r="r" b="b"/>
              <a:pathLst>
                <a:path w="1099" h="3681" extrusionOk="0">
                  <a:moveTo>
                    <a:pt x="1" y="0"/>
                  </a:moveTo>
                  <a:lnTo>
                    <a:pt x="1098" y="0"/>
                  </a:lnTo>
                  <a:lnTo>
                    <a:pt x="1098" y="3681"/>
                  </a:lnTo>
                  <a:lnTo>
                    <a:pt x="1" y="368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0"/>
            <p:cNvSpPr/>
            <p:nvPr/>
          </p:nvSpPr>
          <p:spPr>
            <a:xfrm>
              <a:off x="10742922" y="3913940"/>
              <a:ext cx="131328" cy="332294"/>
            </a:xfrm>
            <a:custGeom>
              <a:avLst/>
              <a:gdLst/>
              <a:ahLst/>
              <a:cxnLst/>
              <a:rect l="l" t="t" r="r" b="b"/>
              <a:pathLst>
                <a:path w="760" h="1923" extrusionOk="0">
                  <a:moveTo>
                    <a:pt x="0" y="0"/>
                  </a:moveTo>
                  <a:lnTo>
                    <a:pt x="0" y="1923"/>
                  </a:lnTo>
                  <a:lnTo>
                    <a:pt x="760" y="1923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0"/>
            <p:cNvSpPr/>
            <p:nvPr/>
          </p:nvSpPr>
          <p:spPr>
            <a:xfrm>
              <a:off x="10761411" y="4314492"/>
              <a:ext cx="90029" cy="90029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520" y="256"/>
                  </a:moveTo>
                  <a:cubicBezTo>
                    <a:pt x="520" y="405"/>
                    <a:pt x="405" y="521"/>
                    <a:pt x="265" y="521"/>
                  </a:cubicBezTo>
                  <a:cubicBezTo>
                    <a:pt x="116" y="521"/>
                    <a:pt x="1" y="405"/>
                    <a:pt x="1" y="256"/>
                  </a:cubicBezTo>
                  <a:cubicBezTo>
                    <a:pt x="1" y="116"/>
                    <a:pt x="116" y="1"/>
                    <a:pt x="265" y="1"/>
                  </a:cubicBezTo>
                  <a:cubicBezTo>
                    <a:pt x="405" y="1"/>
                    <a:pt x="520" y="116"/>
                    <a:pt x="520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0"/>
            <p:cNvSpPr/>
            <p:nvPr/>
          </p:nvSpPr>
          <p:spPr>
            <a:xfrm>
              <a:off x="10486314" y="3842573"/>
              <a:ext cx="188352" cy="636077"/>
            </a:xfrm>
            <a:custGeom>
              <a:avLst/>
              <a:gdLst/>
              <a:ahLst/>
              <a:cxnLst/>
              <a:rect l="l" t="t" r="r" b="b"/>
              <a:pathLst>
                <a:path w="1090" h="3681" extrusionOk="0">
                  <a:moveTo>
                    <a:pt x="0" y="0"/>
                  </a:moveTo>
                  <a:lnTo>
                    <a:pt x="1089" y="0"/>
                  </a:lnTo>
                  <a:lnTo>
                    <a:pt x="1089" y="3681"/>
                  </a:lnTo>
                  <a:lnTo>
                    <a:pt x="0" y="368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0"/>
            <p:cNvSpPr/>
            <p:nvPr/>
          </p:nvSpPr>
          <p:spPr>
            <a:xfrm>
              <a:off x="10516208" y="3913940"/>
              <a:ext cx="132710" cy="332294"/>
            </a:xfrm>
            <a:custGeom>
              <a:avLst/>
              <a:gdLst/>
              <a:ahLst/>
              <a:cxnLst/>
              <a:rect l="l" t="t" r="r" b="b"/>
              <a:pathLst>
                <a:path w="768" h="1923" extrusionOk="0">
                  <a:moveTo>
                    <a:pt x="0" y="0"/>
                  </a:moveTo>
                  <a:lnTo>
                    <a:pt x="0" y="1923"/>
                  </a:lnTo>
                  <a:lnTo>
                    <a:pt x="768" y="1923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0"/>
            <p:cNvSpPr/>
            <p:nvPr/>
          </p:nvSpPr>
          <p:spPr>
            <a:xfrm>
              <a:off x="10536080" y="4314492"/>
              <a:ext cx="88646" cy="90029"/>
            </a:xfrm>
            <a:custGeom>
              <a:avLst/>
              <a:gdLst/>
              <a:ahLst/>
              <a:cxnLst/>
              <a:rect l="l" t="t" r="r" b="b"/>
              <a:pathLst>
                <a:path w="513" h="521" extrusionOk="0">
                  <a:moveTo>
                    <a:pt x="513" y="256"/>
                  </a:moveTo>
                  <a:cubicBezTo>
                    <a:pt x="513" y="405"/>
                    <a:pt x="397" y="521"/>
                    <a:pt x="257" y="521"/>
                  </a:cubicBezTo>
                  <a:cubicBezTo>
                    <a:pt x="116" y="521"/>
                    <a:pt x="1" y="405"/>
                    <a:pt x="1" y="256"/>
                  </a:cubicBezTo>
                  <a:cubicBezTo>
                    <a:pt x="1" y="116"/>
                    <a:pt x="116" y="1"/>
                    <a:pt x="257" y="1"/>
                  </a:cubicBezTo>
                  <a:cubicBezTo>
                    <a:pt x="397" y="1"/>
                    <a:pt x="513" y="116"/>
                    <a:pt x="513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0"/>
            <p:cNvSpPr/>
            <p:nvPr/>
          </p:nvSpPr>
          <p:spPr>
            <a:xfrm>
              <a:off x="10256663" y="3842573"/>
              <a:ext cx="188352" cy="636077"/>
            </a:xfrm>
            <a:custGeom>
              <a:avLst/>
              <a:gdLst/>
              <a:ahLst/>
              <a:cxnLst/>
              <a:rect l="l" t="t" r="r" b="b"/>
              <a:pathLst>
                <a:path w="1090" h="3681" extrusionOk="0">
                  <a:moveTo>
                    <a:pt x="1" y="0"/>
                  </a:moveTo>
                  <a:lnTo>
                    <a:pt x="1090" y="0"/>
                  </a:lnTo>
                  <a:lnTo>
                    <a:pt x="1090" y="3681"/>
                  </a:lnTo>
                  <a:lnTo>
                    <a:pt x="1" y="368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0"/>
            <p:cNvSpPr/>
            <p:nvPr/>
          </p:nvSpPr>
          <p:spPr>
            <a:xfrm>
              <a:off x="10286557" y="3913940"/>
              <a:ext cx="131501" cy="332294"/>
            </a:xfrm>
            <a:custGeom>
              <a:avLst/>
              <a:gdLst/>
              <a:ahLst/>
              <a:cxnLst/>
              <a:rect l="l" t="t" r="r" b="b"/>
              <a:pathLst>
                <a:path w="761" h="1923" extrusionOk="0">
                  <a:moveTo>
                    <a:pt x="1" y="0"/>
                  </a:moveTo>
                  <a:lnTo>
                    <a:pt x="1" y="1923"/>
                  </a:lnTo>
                  <a:lnTo>
                    <a:pt x="760" y="1923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0"/>
            <p:cNvSpPr/>
            <p:nvPr/>
          </p:nvSpPr>
          <p:spPr>
            <a:xfrm>
              <a:off x="10305220" y="4314492"/>
              <a:ext cx="89856" cy="90029"/>
            </a:xfrm>
            <a:custGeom>
              <a:avLst/>
              <a:gdLst/>
              <a:ahLst/>
              <a:cxnLst/>
              <a:rect l="l" t="t" r="r" b="b"/>
              <a:pathLst>
                <a:path w="520" h="521" extrusionOk="0">
                  <a:moveTo>
                    <a:pt x="520" y="256"/>
                  </a:moveTo>
                  <a:cubicBezTo>
                    <a:pt x="520" y="405"/>
                    <a:pt x="404" y="521"/>
                    <a:pt x="264" y="521"/>
                  </a:cubicBezTo>
                  <a:cubicBezTo>
                    <a:pt x="116" y="521"/>
                    <a:pt x="0" y="405"/>
                    <a:pt x="0" y="256"/>
                  </a:cubicBezTo>
                  <a:cubicBezTo>
                    <a:pt x="0" y="116"/>
                    <a:pt x="116" y="1"/>
                    <a:pt x="264" y="1"/>
                  </a:cubicBezTo>
                  <a:cubicBezTo>
                    <a:pt x="404" y="1"/>
                    <a:pt x="520" y="116"/>
                    <a:pt x="520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6" name="Google Shape;806;p20"/>
          <p:cNvSpPr/>
          <p:nvPr/>
        </p:nvSpPr>
        <p:spPr>
          <a:xfrm flipH="1">
            <a:off x="-22227" y="4597475"/>
            <a:ext cx="9153600" cy="5463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8"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23"/>
          <p:cNvSpPr/>
          <p:nvPr/>
        </p:nvSpPr>
        <p:spPr>
          <a:xfrm>
            <a:off x="-9550" y="4597475"/>
            <a:ext cx="9153600" cy="5463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23"/>
          <p:cNvSpPr txBox="1">
            <a:spLocks noGrp="1"/>
          </p:cNvSpPr>
          <p:nvPr>
            <p:ph type="subTitle" idx="1"/>
          </p:nvPr>
        </p:nvSpPr>
        <p:spPr>
          <a:xfrm>
            <a:off x="738775" y="1142200"/>
            <a:ext cx="3815400" cy="19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0E0E0"/>
              </a:buClr>
              <a:buSzPts val="1400"/>
              <a:buFont typeface="Karla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0E0E0"/>
              </a:buClr>
              <a:buSzPts val="1400"/>
              <a:buFont typeface="Karla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0E0E0"/>
              </a:buClr>
              <a:buSzPts val="1400"/>
              <a:buFont typeface="Karla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0E0E0"/>
              </a:buClr>
              <a:buSzPts val="1400"/>
              <a:buFont typeface="Karla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0E0E0"/>
              </a:buClr>
              <a:buSzPts val="1400"/>
              <a:buFont typeface="Karla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0E0E0"/>
              </a:buClr>
              <a:buSzPts val="1400"/>
              <a:buFont typeface="Karla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0E0E0"/>
              </a:buClr>
              <a:buSzPts val="1400"/>
              <a:buFont typeface="Karla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0E0E0"/>
              </a:buClr>
              <a:buSzPts val="1400"/>
              <a:buFont typeface="Karla"/>
              <a:buChar char="■"/>
              <a:defRPr/>
            </a:lvl9pPr>
          </a:lstStyle>
          <a:p>
            <a:endParaRPr/>
          </a:p>
        </p:txBody>
      </p:sp>
      <p:sp>
        <p:nvSpPr>
          <p:cNvPr id="898" name="Google Shape;898;p23"/>
          <p:cNvSpPr txBox="1">
            <a:spLocks noGrp="1"/>
          </p:cNvSpPr>
          <p:nvPr>
            <p:ph type="title"/>
          </p:nvPr>
        </p:nvSpPr>
        <p:spPr>
          <a:xfrm>
            <a:off x="720000" y="469125"/>
            <a:ext cx="77040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99" name="Google Shape;899;p23"/>
          <p:cNvGrpSpPr/>
          <p:nvPr/>
        </p:nvGrpSpPr>
        <p:grpSpPr>
          <a:xfrm flipH="1">
            <a:off x="8164913" y="285055"/>
            <a:ext cx="521329" cy="521942"/>
            <a:chOff x="4311325" y="430375"/>
            <a:chExt cx="629853" cy="630593"/>
          </a:xfrm>
        </p:grpSpPr>
        <p:sp>
          <p:nvSpPr>
            <p:cNvPr id="900" name="Google Shape;900;p23"/>
            <p:cNvSpPr/>
            <p:nvPr/>
          </p:nvSpPr>
          <p:spPr>
            <a:xfrm>
              <a:off x="4311325" y="430375"/>
              <a:ext cx="629853" cy="630593"/>
            </a:xfrm>
            <a:custGeom>
              <a:avLst/>
              <a:gdLst/>
              <a:ahLst/>
              <a:cxnLst/>
              <a:rect l="l" t="t" r="r" b="b"/>
              <a:pathLst>
                <a:path w="6660" h="6668" extrusionOk="0">
                  <a:moveTo>
                    <a:pt x="3334" y="124"/>
                  </a:moveTo>
                  <a:cubicBezTo>
                    <a:pt x="5109" y="124"/>
                    <a:pt x="6553" y="1568"/>
                    <a:pt x="6553" y="3342"/>
                  </a:cubicBezTo>
                  <a:cubicBezTo>
                    <a:pt x="6553" y="5116"/>
                    <a:pt x="5109" y="6560"/>
                    <a:pt x="3334" y="6560"/>
                  </a:cubicBezTo>
                  <a:cubicBezTo>
                    <a:pt x="1560" y="6560"/>
                    <a:pt x="116" y="5116"/>
                    <a:pt x="116" y="3342"/>
                  </a:cubicBezTo>
                  <a:cubicBezTo>
                    <a:pt x="116" y="1568"/>
                    <a:pt x="1560" y="124"/>
                    <a:pt x="3334" y="124"/>
                  </a:cubicBezTo>
                  <a:close/>
                  <a:moveTo>
                    <a:pt x="3334" y="1"/>
                  </a:moveTo>
                  <a:cubicBezTo>
                    <a:pt x="1494" y="1"/>
                    <a:pt x="1" y="1494"/>
                    <a:pt x="1" y="3334"/>
                  </a:cubicBezTo>
                  <a:cubicBezTo>
                    <a:pt x="1" y="5174"/>
                    <a:pt x="1494" y="6668"/>
                    <a:pt x="3334" y="6668"/>
                  </a:cubicBezTo>
                  <a:cubicBezTo>
                    <a:pt x="5166" y="6668"/>
                    <a:pt x="6660" y="5174"/>
                    <a:pt x="6660" y="3334"/>
                  </a:cubicBezTo>
                  <a:cubicBezTo>
                    <a:pt x="6660" y="1494"/>
                    <a:pt x="5166" y="1"/>
                    <a:pt x="33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3"/>
            <p:cNvSpPr/>
            <p:nvPr/>
          </p:nvSpPr>
          <p:spPr>
            <a:xfrm>
              <a:off x="4619631" y="525609"/>
              <a:ext cx="146020" cy="369201"/>
            </a:xfrm>
            <a:custGeom>
              <a:avLst/>
              <a:gdLst/>
              <a:ahLst/>
              <a:cxnLst/>
              <a:rect l="l" t="t" r="r" b="b"/>
              <a:pathLst>
                <a:path w="1544" h="3904" extrusionOk="0">
                  <a:moveTo>
                    <a:pt x="58" y="0"/>
                  </a:moveTo>
                  <a:cubicBezTo>
                    <a:pt x="17" y="0"/>
                    <a:pt x="0" y="17"/>
                    <a:pt x="0" y="58"/>
                  </a:cubicBezTo>
                  <a:lnTo>
                    <a:pt x="0" y="2360"/>
                  </a:lnTo>
                  <a:lnTo>
                    <a:pt x="1444" y="3887"/>
                  </a:lnTo>
                  <a:cubicBezTo>
                    <a:pt x="1452" y="3895"/>
                    <a:pt x="1477" y="3903"/>
                    <a:pt x="1485" y="3903"/>
                  </a:cubicBezTo>
                  <a:cubicBezTo>
                    <a:pt x="1494" y="3903"/>
                    <a:pt x="1510" y="3895"/>
                    <a:pt x="1527" y="3887"/>
                  </a:cubicBezTo>
                  <a:cubicBezTo>
                    <a:pt x="1543" y="3862"/>
                    <a:pt x="1543" y="3821"/>
                    <a:pt x="1527" y="3804"/>
                  </a:cubicBezTo>
                  <a:lnTo>
                    <a:pt x="124" y="2311"/>
                  </a:lnTo>
                  <a:lnTo>
                    <a:pt x="124" y="58"/>
                  </a:lnTo>
                  <a:cubicBezTo>
                    <a:pt x="124" y="25"/>
                    <a:pt x="99" y="0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2" name="Google Shape;902;p23"/>
          <p:cNvSpPr/>
          <p:nvPr/>
        </p:nvSpPr>
        <p:spPr>
          <a:xfrm rot="10800000" flipH="1">
            <a:off x="319696" y="239250"/>
            <a:ext cx="701780" cy="361929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3"/>
          <p:cNvSpPr/>
          <p:nvPr/>
        </p:nvSpPr>
        <p:spPr>
          <a:xfrm flipH="1">
            <a:off x="4680148" y="108951"/>
            <a:ext cx="597451" cy="308125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25"/>
          <p:cNvSpPr/>
          <p:nvPr/>
        </p:nvSpPr>
        <p:spPr>
          <a:xfrm flipH="1">
            <a:off x="6123479" y="5618487"/>
            <a:ext cx="7720" cy="13521"/>
          </a:xfrm>
          <a:custGeom>
            <a:avLst/>
            <a:gdLst/>
            <a:ahLst/>
            <a:cxnLst/>
            <a:rect l="l" t="t" r="r" b="b"/>
            <a:pathLst>
              <a:path w="153" h="268" extrusionOk="0">
                <a:moveTo>
                  <a:pt x="153" y="0"/>
                </a:moveTo>
                <a:lnTo>
                  <a:pt x="0" y="153"/>
                </a:lnTo>
                <a:lnTo>
                  <a:pt x="115" y="268"/>
                </a:lnTo>
                <a:lnTo>
                  <a:pt x="153" y="268"/>
                </a:lnTo>
                <a:lnTo>
                  <a:pt x="153" y="0"/>
                </a:lnTo>
                <a:close/>
              </a:path>
            </a:pathLst>
          </a:custGeom>
          <a:solidFill>
            <a:srgbClr val="262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5"/>
          <p:cNvSpPr txBox="1">
            <a:spLocks noGrp="1"/>
          </p:cNvSpPr>
          <p:nvPr>
            <p:ph type="title"/>
          </p:nvPr>
        </p:nvSpPr>
        <p:spPr>
          <a:xfrm>
            <a:off x="3504804" y="2437440"/>
            <a:ext cx="2124900" cy="4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3" name="Google Shape;953;p25"/>
          <p:cNvSpPr txBox="1">
            <a:spLocks noGrp="1"/>
          </p:cNvSpPr>
          <p:nvPr>
            <p:ph type="subTitle" idx="1"/>
          </p:nvPr>
        </p:nvSpPr>
        <p:spPr>
          <a:xfrm>
            <a:off x="3504800" y="2765835"/>
            <a:ext cx="2124900" cy="7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25"/>
          <p:cNvSpPr txBox="1">
            <a:spLocks noGrp="1"/>
          </p:cNvSpPr>
          <p:nvPr>
            <p:ph type="title" idx="2"/>
          </p:nvPr>
        </p:nvSpPr>
        <p:spPr>
          <a:xfrm>
            <a:off x="1018500" y="2437440"/>
            <a:ext cx="2124900" cy="4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5" name="Google Shape;955;p25"/>
          <p:cNvSpPr txBox="1">
            <a:spLocks noGrp="1"/>
          </p:cNvSpPr>
          <p:nvPr>
            <p:ph type="subTitle" idx="3"/>
          </p:nvPr>
        </p:nvSpPr>
        <p:spPr>
          <a:xfrm>
            <a:off x="1018500" y="2765835"/>
            <a:ext cx="2124900" cy="7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6" name="Google Shape;956;p25"/>
          <p:cNvSpPr txBox="1">
            <a:spLocks noGrp="1"/>
          </p:cNvSpPr>
          <p:nvPr>
            <p:ph type="title" idx="4"/>
          </p:nvPr>
        </p:nvSpPr>
        <p:spPr>
          <a:xfrm>
            <a:off x="5991096" y="2437440"/>
            <a:ext cx="2124900" cy="4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7" name="Google Shape;957;p25"/>
          <p:cNvSpPr txBox="1">
            <a:spLocks noGrp="1"/>
          </p:cNvSpPr>
          <p:nvPr>
            <p:ph type="subTitle" idx="5"/>
          </p:nvPr>
        </p:nvSpPr>
        <p:spPr>
          <a:xfrm>
            <a:off x="5991088" y="2765835"/>
            <a:ext cx="2124900" cy="7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8" name="Google Shape;958;p25"/>
          <p:cNvSpPr txBox="1">
            <a:spLocks noGrp="1"/>
          </p:cNvSpPr>
          <p:nvPr>
            <p:ph type="title" idx="6"/>
          </p:nvPr>
        </p:nvSpPr>
        <p:spPr>
          <a:xfrm>
            <a:off x="720000" y="469125"/>
            <a:ext cx="77040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25"/>
          <p:cNvSpPr/>
          <p:nvPr/>
        </p:nvSpPr>
        <p:spPr>
          <a:xfrm flipH="1">
            <a:off x="-9558" y="4597475"/>
            <a:ext cx="9153600" cy="5463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5"/>
          <p:cNvSpPr/>
          <p:nvPr/>
        </p:nvSpPr>
        <p:spPr>
          <a:xfrm rot="10800000">
            <a:off x="8231467" y="837413"/>
            <a:ext cx="701780" cy="361929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5"/>
          <p:cNvSpPr/>
          <p:nvPr/>
        </p:nvSpPr>
        <p:spPr>
          <a:xfrm rot="10800000">
            <a:off x="275318" y="2364151"/>
            <a:ext cx="454979" cy="234650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2" name="Google Shape;962;p25"/>
          <p:cNvGrpSpPr/>
          <p:nvPr/>
        </p:nvGrpSpPr>
        <p:grpSpPr>
          <a:xfrm>
            <a:off x="-572227" y="3465697"/>
            <a:ext cx="1877654" cy="1131775"/>
            <a:chOff x="267275" y="3351250"/>
            <a:chExt cx="2103814" cy="1268095"/>
          </a:xfrm>
        </p:grpSpPr>
        <p:sp>
          <p:nvSpPr>
            <p:cNvPr id="963" name="Google Shape;963;p25"/>
            <p:cNvSpPr/>
            <p:nvPr/>
          </p:nvSpPr>
          <p:spPr>
            <a:xfrm>
              <a:off x="267275" y="3945713"/>
              <a:ext cx="2103814" cy="77304"/>
            </a:xfrm>
            <a:custGeom>
              <a:avLst/>
              <a:gdLst/>
              <a:ahLst/>
              <a:cxnLst/>
              <a:rect l="l" t="t" r="r" b="b"/>
              <a:pathLst>
                <a:path w="17989" h="661" extrusionOk="0">
                  <a:moveTo>
                    <a:pt x="331" y="0"/>
                  </a:moveTo>
                  <a:cubicBezTo>
                    <a:pt x="141" y="0"/>
                    <a:pt x="1" y="141"/>
                    <a:pt x="1" y="330"/>
                  </a:cubicBezTo>
                  <a:cubicBezTo>
                    <a:pt x="1" y="512"/>
                    <a:pt x="141" y="660"/>
                    <a:pt x="331" y="660"/>
                  </a:cubicBezTo>
                  <a:lnTo>
                    <a:pt x="17659" y="660"/>
                  </a:lnTo>
                  <a:cubicBezTo>
                    <a:pt x="17840" y="660"/>
                    <a:pt x="17989" y="512"/>
                    <a:pt x="17989" y="330"/>
                  </a:cubicBezTo>
                  <a:cubicBezTo>
                    <a:pt x="17989" y="141"/>
                    <a:pt x="17840" y="0"/>
                    <a:pt x="1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5"/>
            <p:cNvSpPr/>
            <p:nvPr/>
          </p:nvSpPr>
          <p:spPr>
            <a:xfrm>
              <a:off x="406212" y="4022900"/>
              <a:ext cx="485576" cy="596445"/>
            </a:xfrm>
            <a:custGeom>
              <a:avLst/>
              <a:gdLst/>
              <a:ahLst/>
              <a:cxnLst/>
              <a:rect l="l" t="t" r="r" b="b"/>
              <a:pathLst>
                <a:path w="4152" h="5100" extrusionOk="0">
                  <a:moveTo>
                    <a:pt x="2749" y="0"/>
                  </a:moveTo>
                  <a:lnTo>
                    <a:pt x="1" y="5100"/>
                  </a:lnTo>
                  <a:lnTo>
                    <a:pt x="430" y="5100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5"/>
            <p:cNvSpPr/>
            <p:nvPr/>
          </p:nvSpPr>
          <p:spPr>
            <a:xfrm>
              <a:off x="1745646" y="4022900"/>
              <a:ext cx="486512" cy="596445"/>
            </a:xfrm>
            <a:custGeom>
              <a:avLst/>
              <a:gdLst/>
              <a:ahLst/>
              <a:cxnLst/>
              <a:rect l="l" t="t" r="r" b="b"/>
              <a:pathLst>
                <a:path w="4160" h="5100" extrusionOk="0">
                  <a:moveTo>
                    <a:pt x="1" y="0"/>
                  </a:moveTo>
                  <a:lnTo>
                    <a:pt x="3731" y="5100"/>
                  </a:lnTo>
                  <a:lnTo>
                    <a:pt x="4160" y="5100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5"/>
            <p:cNvSpPr/>
            <p:nvPr/>
          </p:nvSpPr>
          <p:spPr>
            <a:xfrm>
              <a:off x="670637" y="4243821"/>
              <a:ext cx="1292297" cy="52277"/>
            </a:xfrm>
            <a:custGeom>
              <a:avLst/>
              <a:gdLst/>
              <a:ahLst/>
              <a:cxnLst/>
              <a:rect l="l" t="t" r="r" b="b"/>
              <a:pathLst>
                <a:path w="11050" h="447" extrusionOk="0">
                  <a:moveTo>
                    <a:pt x="1" y="1"/>
                  </a:moveTo>
                  <a:lnTo>
                    <a:pt x="1" y="447"/>
                  </a:lnTo>
                  <a:lnTo>
                    <a:pt x="11049" y="447"/>
                  </a:lnTo>
                  <a:lnTo>
                    <a:pt x="110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5"/>
            <p:cNvSpPr/>
            <p:nvPr/>
          </p:nvSpPr>
          <p:spPr>
            <a:xfrm>
              <a:off x="729580" y="3694735"/>
              <a:ext cx="21285" cy="241385"/>
            </a:xfrm>
            <a:custGeom>
              <a:avLst/>
              <a:gdLst/>
              <a:ahLst/>
              <a:cxnLst/>
              <a:rect l="l" t="t" r="r" b="b"/>
              <a:pathLst>
                <a:path w="182" h="2064" extrusionOk="0">
                  <a:moveTo>
                    <a:pt x="0" y="1"/>
                  </a:moveTo>
                  <a:lnTo>
                    <a:pt x="182" y="1"/>
                  </a:lnTo>
                  <a:lnTo>
                    <a:pt x="182" y="2064"/>
                  </a:lnTo>
                  <a:lnTo>
                    <a:pt x="0" y="206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5"/>
            <p:cNvSpPr/>
            <p:nvPr/>
          </p:nvSpPr>
          <p:spPr>
            <a:xfrm>
              <a:off x="672625" y="3351250"/>
              <a:ext cx="135194" cy="360089"/>
            </a:xfrm>
            <a:custGeom>
              <a:avLst/>
              <a:gdLst/>
              <a:ahLst/>
              <a:cxnLst/>
              <a:rect l="l" t="t" r="r" b="b"/>
              <a:pathLst>
                <a:path w="1156" h="3079" extrusionOk="0">
                  <a:moveTo>
                    <a:pt x="578" y="3078"/>
                  </a:moveTo>
                  <a:lnTo>
                    <a:pt x="578" y="3078"/>
                  </a:lnTo>
                  <a:cubicBezTo>
                    <a:pt x="900" y="3078"/>
                    <a:pt x="1155" y="2822"/>
                    <a:pt x="1155" y="2501"/>
                  </a:cubicBezTo>
                  <a:lnTo>
                    <a:pt x="1155" y="0"/>
                  </a:lnTo>
                  <a:lnTo>
                    <a:pt x="8" y="0"/>
                  </a:lnTo>
                  <a:lnTo>
                    <a:pt x="8" y="2501"/>
                  </a:lnTo>
                  <a:cubicBezTo>
                    <a:pt x="0" y="2822"/>
                    <a:pt x="256" y="3078"/>
                    <a:pt x="578" y="30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5"/>
            <p:cNvSpPr/>
            <p:nvPr/>
          </p:nvSpPr>
          <p:spPr>
            <a:xfrm>
              <a:off x="647481" y="3440951"/>
              <a:ext cx="202791" cy="285826"/>
            </a:xfrm>
            <a:custGeom>
              <a:avLst/>
              <a:gdLst/>
              <a:ahLst/>
              <a:cxnLst/>
              <a:rect l="l" t="t" r="r" b="b"/>
              <a:pathLst>
                <a:path w="1734" h="2444" extrusionOk="0">
                  <a:moveTo>
                    <a:pt x="1717" y="2443"/>
                  </a:moveTo>
                  <a:lnTo>
                    <a:pt x="1" y="2443"/>
                  </a:lnTo>
                  <a:lnTo>
                    <a:pt x="1" y="521"/>
                  </a:lnTo>
                  <a:cubicBezTo>
                    <a:pt x="743" y="1"/>
                    <a:pt x="1090" y="867"/>
                    <a:pt x="1733" y="521"/>
                  </a:cubicBezTo>
                  <a:lnTo>
                    <a:pt x="1733" y="24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5"/>
            <p:cNvSpPr/>
            <p:nvPr/>
          </p:nvSpPr>
          <p:spPr>
            <a:xfrm>
              <a:off x="669701" y="3905131"/>
              <a:ext cx="139989" cy="38710"/>
            </a:xfrm>
            <a:custGeom>
              <a:avLst/>
              <a:gdLst/>
              <a:ahLst/>
              <a:cxnLst/>
              <a:rect l="l" t="t" r="r" b="b"/>
              <a:pathLst>
                <a:path w="1197" h="331" extrusionOk="0">
                  <a:moveTo>
                    <a:pt x="0" y="331"/>
                  </a:moveTo>
                  <a:lnTo>
                    <a:pt x="1197" y="331"/>
                  </a:lnTo>
                  <a:lnTo>
                    <a:pt x="603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5"/>
            <p:cNvSpPr/>
            <p:nvPr/>
          </p:nvSpPr>
          <p:spPr>
            <a:xfrm>
              <a:off x="1019968" y="3802915"/>
              <a:ext cx="489436" cy="142913"/>
            </a:xfrm>
            <a:custGeom>
              <a:avLst/>
              <a:gdLst/>
              <a:ahLst/>
              <a:cxnLst/>
              <a:rect l="l" t="t" r="r" b="b"/>
              <a:pathLst>
                <a:path w="4185" h="1222" extrusionOk="0">
                  <a:moveTo>
                    <a:pt x="1" y="0"/>
                  </a:moveTo>
                  <a:lnTo>
                    <a:pt x="3582" y="0"/>
                  </a:lnTo>
                  <a:cubicBezTo>
                    <a:pt x="3920" y="0"/>
                    <a:pt x="4184" y="272"/>
                    <a:pt x="4184" y="611"/>
                  </a:cubicBezTo>
                  <a:lnTo>
                    <a:pt x="4184" y="611"/>
                  </a:lnTo>
                  <a:cubicBezTo>
                    <a:pt x="4184" y="949"/>
                    <a:pt x="3920" y="1221"/>
                    <a:pt x="3582" y="1221"/>
                  </a:cubicBezTo>
                  <a:lnTo>
                    <a:pt x="1" y="122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5"/>
            <p:cNvSpPr/>
            <p:nvPr/>
          </p:nvSpPr>
          <p:spPr>
            <a:xfrm>
              <a:off x="1019968" y="3821160"/>
              <a:ext cx="465227" cy="106308"/>
            </a:xfrm>
            <a:custGeom>
              <a:avLst/>
              <a:gdLst/>
              <a:ahLst/>
              <a:cxnLst/>
              <a:rect l="l" t="t" r="r" b="b"/>
              <a:pathLst>
                <a:path w="3978" h="909" extrusionOk="0">
                  <a:moveTo>
                    <a:pt x="1" y="1"/>
                  </a:moveTo>
                  <a:lnTo>
                    <a:pt x="1" y="909"/>
                  </a:lnTo>
                  <a:lnTo>
                    <a:pt x="3524" y="909"/>
                  </a:lnTo>
                  <a:cubicBezTo>
                    <a:pt x="3772" y="909"/>
                    <a:pt x="3978" y="702"/>
                    <a:pt x="3978" y="455"/>
                  </a:cubicBezTo>
                  <a:cubicBezTo>
                    <a:pt x="3978" y="207"/>
                    <a:pt x="3772" y="1"/>
                    <a:pt x="3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5"/>
            <p:cNvSpPr/>
            <p:nvPr/>
          </p:nvSpPr>
          <p:spPr>
            <a:xfrm>
              <a:off x="1019968" y="3661053"/>
              <a:ext cx="489436" cy="141977"/>
            </a:xfrm>
            <a:custGeom>
              <a:avLst/>
              <a:gdLst/>
              <a:ahLst/>
              <a:cxnLst/>
              <a:rect l="l" t="t" r="r" b="b"/>
              <a:pathLst>
                <a:path w="4185" h="1214" extrusionOk="0">
                  <a:moveTo>
                    <a:pt x="1" y="0"/>
                  </a:moveTo>
                  <a:lnTo>
                    <a:pt x="3582" y="0"/>
                  </a:lnTo>
                  <a:cubicBezTo>
                    <a:pt x="3920" y="0"/>
                    <a:pt x="4184" y="264"/>
                    <a:pt x="4184" y="602"/>
                  </a:cubicBezTo>
                  <a:lnTo>
                    <a:pt x="4184" y="602"/>
                  </a:lnTo>
                  <a:cubicBezTo>
                    <a:pt x="4184" y="941"/>
                    <a:pt x="3920" y="1213"/>
                    <a:pt x="3582" y="1213"/>
                  </a:cubicBezTo>
                  <a:lnTo>
                    <a:pt x="1" y="1213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5"/>
            <p:cNvSpPr/>
            <p:nvPr/>
          </p:nvSpPr>
          <p:spPr>
            <a:xfrm>
              <a:off x="1019968" y="3678362"/>
              <a:ext cx="294480" cy="105372"/>
            </a:xfrm>
            <a:custGeom>
              <a:avLst/>
              <a:gdLst/>
              <a:ahLst/>
              <a:cxnLst/>
              <a:rect l="l" t="t" r="r" b="b"/>
              <a:pathLst>
                <a:path w="2518" h="901" extrusionOk="0">
                  <a:moveTo>
                    <a:pt x="1" y="1"/>
                  </a:moveTo>
                  <a:lnTo>
                    <a:pt x="1" y="900"/>
                  </a:lnTo>
                  <a:lnTo>
                    <a:pt x="2080" y="900"/>
                  </a:lnTo>
                  <a:cubicBezTo>
                    <a:pt x="2319" y="900"/>
                    <a:pt x="2517" y="702"/>
                    <a:pt x="2517" y="471"/>
                  </a:cubicBezTo>
                  <a:lnTo>
                    <a:pt x="2517" y="438"/>
                  </a:lnTo>
                  <a:cubicBezTo>
                    <a:pt x="2517" y="199"/>
                    <a:pt x="2319" y="1"/>
                    <a:pt x="20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5"/>
            <p:cNvSpPr/>
            <p:nvPr/>
          </p:nvSpPr>
          <p:spPr>
            <a:xfrm>
              <a:off x="1719683" y="3817300"/>
              <a:ext cx="512475" cy="129464"/>
            </a:xfrm>
            <a:custGeom>
              <a:avLst/>
              <a:gdLst/>
              <a:ahLst/>
              <a:cxnLst/>
              <a:rect l="l" t="t" r="r" b="b"/>
              <a:pathLst>
                <a:path w="4382" h="1107" extrusionOk="0">
                  <a:moveTo>
                    <a:pt x="4217" y="702"/>
                  </a:moveTo>
                  <a:lnTo>
                    <a:pt x="198" y="17"/>
                  </a:lnTo>
                  <a:cubicBezTo>
                    <a:pt x="91" y="1"/>
                    <a:pt x="0" y="83"/>
                    <a:pt x="0" y="191"/>
                  </a:cubicBezTo>
                  <a:lnTo>
                    <a:pt x="0" y="859"/>
                  </a:lnTo>
                  <a:cubicBezTo>
                    <a:pt x="0" y="991"/>
                    <a:pt x="107" y="1107"/>
                    <a:pt x="248" y="1107"/>
                  </a:cubicBezTo>
                  <a:lnTo>
                    <a:pt x="4175" y="1107"/>
                  </a:lnTo>
                  <a:cubicBezTo>
                    <a:pt x="4291" y="1107"/>
                    <a:pt x="4373" y="1016"/>
                    <a:pt x="4373" y="909"/>
                  </a:cubicBezTo>
                  <a:lnTo>
                    <a:pt x="4373" y="909"/>
                  </a:lnTo>
                  <a:cubicBezTo>
                    <a:pt x="4382" y="809"/>
                    <a:pt x="4307" y="727"/>
                    <a:pt x="4217" y="70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5"/>
            <p:cNvSpPr/>
            <p:nvPr/>
          </p:nvSpPr>
          <p:spPr>
            <a:xfrm>
              <a:off x="1778509" y="3854257"/>
              <a:ext cx="395759" cy="91572"/>
            </a:xfrm>
            <a:custGeom>
              <a:avLst/>
              <a:gdLst/>
              <a:ahLst/>
              <a:cxnLst/>
              <a:rect l="l" t="t" r="r" b="b"/>
              <a:pathLst>
                <a:path w="3384" h="783" extrusionOk="0">
                  <a:moveTo>
                    <a:pt x="386" y="1"/>
                  </a:moveTo>
                  <a:cubicBezTo>
                    <a:pt x="176" y="1"/>
                    <a:pt x="0" y="170"/>
                    <a:pt x="0" y="386"/>
                  </a:cubicBezTo>
                  <a:cubicBezTo>
                    <a:pt x="0" y="601"/>
                    <a:pt x="174" y="782"/>
                    <a:pt x="388" y="782"/>
                  </a:cubicBezTo>
                  <a:lnTo>
                    <a:pt x="3227" y="782"/>
                  </a:lnTo>
                  <a:cubicBezTo>
                    <a:pt x="3309" y="782"/>
                    <a:pt x="3384" y="708"/>
                    <a:pt x="3384" y="626"/>
                  </a:cubicBezTo>
                  <a:cubicBezTo>
                    <a:pt x="3375" y="551"/>
                    <a:pt x="3326" y="493"/>
                    <a:pt x="3252" y="477"/>
                  </a:cubicBezTo>
                  <a:lnTo>
                    <a:pt x="454" y="7"/>
                  </a:lnTo>
                  <a:cubicBezTo>
                    <a:pt x="431" y="3"/>
                    <a:pt x="409" y="1"/>
                    <a:pt x="3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" name="Google Shape;977;p25"/>
          <p:cNvGrpSpPr/>
          <p:nvPr/>
        </p:nvGrpSpPr>
        <p:grpSpPr>
          <a:xfrm flipH="1">
            <a:off x="8425581" y="2199773"/>
            <a:ext cx="659127" cy="1072172"/>
            <a:chOff x="-3980575" y="2491938"/>
            <a:chExt cx="1143127" cy="1859473"/>
          </a:xfrm>
        </p:grpSpPr>
        <p:sp>
          <p:nvSpPr>
            <p:cNvPr id="978" name="Google Shape;978;p25"/>
            <p:cNvSpPr/>
            <p:nvPr/>
          </p:nvSpPr>
          <p:spPr>
            <a:xfrm>
              <a:off x="-3929830" y="3375304"/>
              <a:ext cx="193400" cy="214810"/>
            </a:xfrm>
            <a:custGeom>
              <a:avLst/>
              <a:gdLst/>
              <a:ahLst/>
              <a:cxnLst/>
              <a:rect l="l" t="t" r="r" b="b"/>
              <a:pathLst>
                <a:path w="1635" h="1816" extrusionOk="0">
                  <a:moveTo>
                    <a:pt x="818" y="1815"/>
                  </a:moveTo>
                  <a:cubicBezTo>
                    <a:pt x="818" y="1815"/>
                    <a:pt x="240" y="1593"/>
                    <a:pt x="116" y="908"/>
                  </a:cubicBezTo>
                  <a:cubicBezTo>
                    <a:pt x="1" y="215"/>
                    <a:pt x="1057" y="0"/>
                    <a:pt x="1626" y="149"/>
                  </a:cubicBezTo>
                  <a:cubicBezTo>
                    <a:pt x="1634" y="149"/>
                    <a:pt x="413" y="536"/>
                    <a:pt x="818" y="18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5"/>
            <p:cNvSpPr/>
            <p:nvPr/>
          </p:nvSpPr>
          <p:spPr>
            <a:xfrm>
              <a:off x="-3980575" y="3266954"/>
              <a:ext cx="495033" cy="264609"/>
            </a:xfrm>
            <a:custGeom>
              <a:avLst/>
              <a:gdLst/>
              <a:ahLst/>
              <a:cxnLst/>
              <a:rect l="l" t="t" r="r" b="b"/>
              <a:pathLst>
                <a:path w="4185" h="2237" extrusionOk="0">
                  <a:moveTo>
                    <a:pt x="3961" y="2236"/>
                  </a:moveTo>
                  <a:cubicBezTo>
                    <a:pt x="3961" y="2236"/>
                    <a:pt x="4184" y="0"/>
                    <a:pt x="2096" y="0"/>
                  </a:cubicBezTo>
                  <a:cubicBezTo>
                    <a:pt x="1" y="0"/>
                    <a:pt x="553" y="1873"/>
                    <a:pt x="553" y="1873"/>
                  </a:cubicBezTo>
                  <a:cubicBezTo>
                    <a:pt x="553" y="1873"/>
                    <a:pt x="1024" y="8"/>
                    <a:pt x="3961" y="223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5"/>
            <p:cNvSpPr/>
            <p:nvPr/>
          </p:nvSpPr>
          <p:spPr>
            <a:xfrm>
              <a:off x="-3862406" y="3295816"/>
              <a:ext cx="357347" cy="241543"/>
            </a:xfrm>
            <a:custGeom>
              <a:avLst/>
              <a:gdLst/>
              <a:ahLst/>
              <a:cxnLst/>
              <a:rect l="l" t="t" r="r" b="b"/>
              <a:pathLst>
                <a:path w="3021" h="2042" extrusionOk="0">
                  <a:moveTo>
                    <a:pt x="768" y="1"/>
                  </a:moveTo>
                  <a:cubicBezTo>
                    <a:pt x="534" y="1"/>
                    <a:pt x="292" y="43"/>
                    <a:pt x="41" y="127"/>
                  </a:cubicBezTo>
                  <a:cubicBezTo>
                    <a:pt x="8" y="144"/>
                    <a:pt x="0" y="160"/>
                    <a:pt x="8" y="193"/>
                  </a:cubicBezTo>
                  <a:cubicBezTo>
                    <a:pt x="21" y="219"/>
                    <a:pt x="34" y="229"/>
                    <a:pt x="53" y="229"/>
                  </a:cubicBezTo>
                  <a:cubicBezTo>
                    <a:pt x="60" y="229"/>
                    <a:pt x="67" y="228"/>
                    <a:pt x="74" y="226"/>
                  </a:cubicBezTo>
                  <a:cubicBezTo>
                    <a:pt x="320" y="147"/>
                    <a:pt x="557" y="106"/>
                    <a:pt x="785" y="106"/>
                  </a:cubicBezTo>
                  <a:cubicBezTo>
                    <a:pt x="1054" y="106"/>
                    <a:pt x="1310" y="164"/>
                    <a:pt x="1551" y="284"/>
                  </a:cubicBezTo>
                  <a:cubicBezTo>
                    <a:pt x="2484" y="763"/>
                    <a:pt x="2913" y="2001"/>
                    <a:pt x="2913" y="2009"/>
                  </a:cubicBezTo>
                  <a:cubicBezTo>
                    <a:pt x="2921" y="2025"/>
                    <a:pt x="2938" y="2042"/>
                    <a:pt x="2962" y="2042"/>
                  </a:cubicBezTo>
                  <a:cubicBezTo>
                    <a:pt x="2971" y="2042"/>
                    <a:pt x="2971" y="2042"/>
                    <a:pt x="2979" y="2025"/>
                  </a:cubicBezTo>
                  <a:cubicBezTo>
                    <a:pt x="3004" y="2017"/>
                    <a:pt x="3020" y="2001"/>
                    <a:pt x="3012" y="1968"/>
                  </a:cubicBezTo>
                  <a:cubicBezTo>
                    <a:pt x="3004" y="1918"/>
                    <a:pt x="2591" y="689"/>
                    <a:pt x="1601" y="193"/>
                  </a:cubicBezTo>
                  <a:cubicBezTo>
                    <a:pt x="1336" y="66"/>
                    <a:pt x="1058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5"/>
            <p:cNvSpPr/>
            <p:nvPr/>
          </p:nvSpPr>
          <p:spPr>
            <a:xfrm>
              <a:off x="-3209462" y="2590471"/>
              <a:ext cx="223563" cy="172936"/>
            </a:xfrm>
            <a:custGeom>
              <a:avLst/>
              <a:gdLst/>
              <a:ahLst/>
              <a:cxnLst/>
              <a:rect l="l" t="t" r="r" b="b"/>
              <a:pathLst>
                <a:path w="1890" h="1462" extrusionOk="0">
                  <a:moveTo>
                    <a:pt x="1849" y="1404"/>
                  </a:moveTo>
                  <a:cubicBezTo>
                    <a:pt x="1849" y="1404"/>
                    <a:pt x="1890" y="785"/>
                    <a:pt x="1312" y="389"/>
                  </a:cubicBezTo>
                  <a:cubicBezTo>
                    <a:pt x="735" y="1"/>
                    <a:pt x="99" y="876"/>
                    <a:pt x="0" y="1453"/>
                  </a:cubicBezTo>
                  <a:cubicBezTo>
                    <a:pt x="0" y="1461"/>
                    <a:pt x="842" y="512"/>
                    <a:pt x="1849" y="1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5"/>
            <p:cNvSpPr/>
            <p:nvPr/>
          </p:nvSpPr>
          <p:spPr>
            <a:xfrm>
              <a:off x="-3428175" y="2491938"/>
              <a:ext cx="378875" cy="534068"/>
            </a:xfrm>
            <a:custGeom>
              <a:avLst/>
              <a:gdLst/>
              <a:ahLst/>
              <a:cxnLst/>
              <a:rect l="l" t="t" r="r" b="b"/>
              <a:pathLst>
                <a:path w="3203" h="4515" extrusionOk="0">
                  <a:moveTo>
                    <a:pt x="2130" y="4514"/>
                  </a:moveTo>
                  <a:cubicBezTo>
                    <a:pt x="2130" y="4514"/>
                    <a:pt x="1" y="3813"/>
                    <a:pt x="867" y="1907"/>
                  </a:cubicBezTo>
                  <a:cubicBezTo>
                    <a:pt x="1726" y="0"/>
                    <a:pt x="3203" y="1263"/>
                    <a:pt x="3203" y="1263"/>
                  </a:cubicBezTo>
                  <a:cubicBezTo>
                    <a:pt x="3203" y="1263"/>
                    <a:pt x="1313" y="916"/>
                    <a:pt x="2130" y="451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5"/>
            <p:cNvSpPr/>
            <p:nvPr/>
          </p:nvSpPr>
          <p:spPr>
            <a:xfrm>
              <a:off x="-3303146" y="2592600"/>
              <a:ext cx="132837" cy="439201"/>
            </a:xfrm>
            <a:custGeom>
              <a:avLst/>
              <a:gdLst/>
              <a:ahLst/>
              <a:cxnLst/>
              <a:rect l="l" t="t" r="r" b="b"/>
              <a:pathLst>
                <a:path w="1123" h="3713" extrusionOk="0">
                  <a:moveTo>
                    <a:pt x="1016" y="1"/>
                  </a:moveTo>
                  <a:cubicBezTo>
                    <a:pt x="1004" y="1"/>
                    <a:pt x="992" y="6"/>
                    <a:pt x="982" y="16"/>
                  </a:cubicBezTo>
                  <a:cubicBezTo>
                    <a:pt x="355" y="519"/>
                    <a:pt x="25" y="1097"/>
                    <a:pt x="17" y="1716"/>
                  </a:cubicBezTo>
                  <a:cubicBezTo>
                    <a:pt x="0" y="2813"/>
                    <a:pt x="999" y="3671"/>
                    <a:pt x="1040" y="3704"/>
                  </a:cubicBezTo>
                  <a:cubicBezTo>
                    <a:pt x="1048" y="3713"/>
                    <a:pt x="1056" y="3713"/>
                    <a:pt x="1073" y="3713"/>
                  </a:cubicBezTo>
                  <a:cubicBezTo>
                    <a:pt x="1084" y="3713"/>
                    <a:pt x="1091" y="3709"/>
                    <a:pt x="1097" y="3709"/>
                  </a:cubicBezTo>
                  <a:cubicBezTo>
                    <a:pt x="1100" y="3709"/>
                    <a:pt x="1103" y="3710"/>
                    <a:pt x="1106" y="3713"/>
                  </a:cubicBezTo>
                  <a:cubicBezTo>
                    <a:pt x="1122" y="3696"/>
                    <a:pt x="1122" y="3663"/>
                    <a:pt x="1098" y="3647"/>
                  </a:cubicBezTo>
                  <a:cubicBezTo>
                    <a:pt x="1089" y="3630"/>
                    <a:pt x="99" y="2788"/>
                    <a:pt x="107" y="1724"/>
                  </a:cubicBezTo>
                  <a:cubicBezTo>
                    <a:pt x="116" y="1138"/>
                    <a:pt x="437" y="593"/>
                    <a:pt x="1048" y="98"/>
                  </a:cubicBezTo>
                  <a:cubicBezTo>
                    <a:pt x="1065" y="74"/>
                    <a:pt x="1081" y="41"/>
                    <a:pt x="1056" y="24"/>
                  </a:cubicBezTo>
                  <a:cubicBezTo>
                    <a:pt x="1047" y="10"/>
                    <a:pt x="1032" y="1"/>
                    <a:pt x="1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5"/>
            <p:cNvSpPr/>
            <p:nvPr/>
          </p:nvSpPr>
          <p:spPr>
            <a:xfrm>
              <a:off x="-3813672" y="2668067"/>
              <a:ext cx="689261" cy="1171874"/>
            </a:xfrm>
            <a:custGeom>
              <a:avLst/>
              <a:gdLst/>
              <a:ahLst/>
              <a:cxnLst/>
              <a:rect l="l" t="t" r="r" b="b"/>
              <a:pathLst>
                <a:path w="5827" h="9907" extrusionOk="0">
                  <a:moveTo>
                    <a:pt x="58" y="1"/>
                  </a:moveTo>
                  <a:cubicBezTo>
                    <a:pt x="46" y="1"/>
                    <a:pt x="34" y="5"/>
                    <a:pt x="25" y="13"/>
                  </a:cubicBezTo>
                  <a:cubicBezTo>
                    <a:pt x="1" y="38"/>
                    <a:pt x="1" y="63"/>
                    <a:pt x="25" y="88"/>
                  </a:cubicBezTo>
                  <a:cubicBezTo>
                    <a:pt x="1288" y="1482"/>
                    <a:pt x="2187" y="1647"/>
                    <a:pt x="3054" y="1812"/>
                  </a:cubicBezTo>
                  <a:cubicBezTo>
                    <a:pt x="3714" y="1936"/>
                    <a:pt x="4341" y="2060"/>
                    <a:pt x="5084" y="2761"/>
                  </a:cubicBezTo>
                  <a:cubicBezTo>
                    <a:pt x="5529" y="3182"/>
                    <a:pt x="5719" y="3669"/>
                    <a:pt x="5636" y="4189"/>
                  </a:cubicBezTo>
                  <a:cubicBezTo>
                    <a:pt x="5438" y="5401"/>
                    <a:pt x="3879" y="6614"/>
                    <a:pt x="2427" y="7299"/>
                  </a:cubicBezTo>
                  <a:cubicBezTo>
                    <a:pt x="421" y="8232"/>
                    <a:pt x="661" y="9841"/>
                    <a:pt x="661" y="9866"/>
                  </a:cubicBezTo>
                  <a:cubicBezTo>
                    <a:pt x="661" y="9882"/>
                    <a:pt x="694" y="9907"/>
                    <a:pt x="710" y="9907"/>
                  </a:cubicBezTo>
                  <a:cubicBezTo>
                    <a:pt x="752" y="9899"/>
                    <a:pt x="776" y="9874"/>
                    <a:pt x="768" y="9833"/>
                  </a:cubicBezTo>
                  <a:cubicBezTo>
                    <a:pt x="752" y="9824"/>
                    <a:pt x="537" y="8273"/>
                    <a:pt x="2468" y="7382"/>
                  </a:cubicBezTo>
                  <a:cubicBezTo>
                    <a:pt x="3953" y="6689"/>
                    <a:pt x="5529" y="5443"/>
                    <a:pt x="5735" y="4205"/>
                  </a:cubicBezTo>
                  <a:cubicBezTo>
                    <a:pt x="5826" y="3636"/>
                    <a:pt x="5636" y="3132"/>
                    <a:pt x="5158" y="2678"/>
                  </a:cubicBezTo>
                  <a:cubicBezTo>
                    <a:pt x="4382" y="1952"/>
                    <a:pt x="3747" y="1829"/>
                    <a:pt x="3062" y="1705"/>
                  </a:cubicBezTo>
                  <a:cubicBezTo>
                    <a:pt x="2220" y="1548"/>
                    <a:pt x="1346" y="1383"/>
                    <a:pt x="91" y="13"/>
                  </a:cubicBezTo>
                  <a:cubicBezTo>
                    <a:pt x="83" y="5"/>
                    <a:pt x="71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5"/>
            <p:cNvSpPr/>
            <p:nvPr/>
          </p:nvSpPr>
          <p:spPr>
            <a:xfrm>
              <a:off x="-3697514" y="2883349"/>
              <a:ext cx="465698" cy="316301"/>
            </a:xfrm>
            <a:custGeom>
              <a:avLst/>
              <a:gdLst/>
              <a:ahLst/>
              <a:cxnLst/>
              <a:rect l="l" t="t" r="r" b="b"/>
              <a:pathLst>
                <a:path w="3937" h="2674" extrusionOk="0">
                  <a:moveTo>
                    <a:pt x="3829" y="1436"/>
                  </a:moveTo>
                  <a:cubicBezTo>
                    <a:pt x="3937" y="553"/>
                    <a:pt x="2781" y="875"/>
                    <a:pt x="2781" y="875"/>
                  </a:cubicBezTo>
                  <a:cubicBezTo>
                    <a:pt x="2781" y="875"/>
                    <a:pt x="3045" y="471"/>
                    <a:pt x="2187" y="240"/>
                  </a:cubicBezTo>
                  <a:cubicBezTo>
                    <a:pt x="1329" y="0"/>
                    <a:pt x="1" y="2674"/>
                    <a:pt x="1" y="2674"/>
                  </a:cubicBezTo>
                  <a:cubicBezTo>
                    <a:pt x="1" y="2674"/>
                    <a:pt x="1271" y="2550"/>
                    <a:pt x="2352" y="2269"/>
                  </a:cubicBezTo>
                  <a:cubicBezTo>
                    <a:pt x="2187" y="2038"/>
                    <a:pt x="2039" y="1774"/>
                    <a:pt x="2360" y="1816"/>
                  </a:cubicBezTo>
                  <a:cubicBezTo>
                    <a:pt x="2583" y="1849"/>
                    <a:pt x="2724" y="1981"/>
                    <a:pt x="2806" y="2137"/>
                  </a:cubicBezTo>
                  <a:cubicBezTo>
                    <a:pt x="3359" y="1948"/>
                    <a:pt x="3796" y="1725"/>
                    <a:pt x="3829" y="1436"/>
                  </a:cubicBezTo>
                  <a:close/>
                  <a:moveTo>
                    <a:pt x="1651" y="916"/>
                  </a:moveTo>
                  <a:cubicBezTo>
                    <a:pt x="1560" y="875"/>
                    <a:pt x="1494" y="801"/>
                    <a:pt x="1502" y="759"/>
                  </a:cubicBezTo>
                  <a:cubicBezTo>
                    <a:pt x="1527" y="718"/>
                    <a:pt x="1618" y="718"/>
                    <a:pt x="1709" y="759"/>
                  </a:cubicBezTo>
                  <a:cubicBezTo>
                    <a:pt x="1808" y="801"/>
                    <a:pt x="1865" y="875"/>
                    <a:pt x="1857" y="916"/>
                  </a:cubicBezTo>
                  <a:cubicBezTo>
                    <a:pt x="1849" y="957"/>
                    <a:pt x="1750" y="957"/>
                    <a:pt x="1651" y="91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5"/>
            <p:cNvSpPr/>
            <p:nvPr/>
          </p:nvSpPr>
          <p:spPr>
            <a:xfrm>
              <a:off x="-3858503" y="3782211"/>
              <a:ext cx="568135" cy="569199"/>
            </a:xfrm>
            <a:custGeom>
              <a:avLst/>
              <a:gdLst/>
              <a:ahLst/>
              <a:cxnLst/>
              <a:rect l="l" t="t" r="r" b="b"/>
              <a:pathLst>
                <a:path w="4803" h="4812" extrusionOk="0">
                  <a:moveTo>
                    <a:pt x="0" y="1"/>
                  </a:moveTo>
                  <a:lnTo>
                    <a:pt x="4802" y="1"/>
                  </a:lnTo>
                  <a:lnTo>
                    <a:pt x="4085" y="4812"/>
                  </a:lnTo>
                  <a:lnTo>
                    <a:pt x="718" y="481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5"/>
            <p:cNvSpPr/>
            <p:nvPr/>
          </p:nvSpPr>
          <p:spPr>
            <a:xfrm>
              <a:off x="-3659426" y="2970408"/>
              <a:ext cx="499883" cy="196121"/>
            </a:xfrm>
            <a:custGeom>
              <a:avLst/>
              <a:gdLst/>
              <a:ahLst/>
              <a:cxnLst/>
              <a:rect l="l" t="t" r="r" b="b"/>
              <a:pathLst>
                <a:path w="4226" h="1658" extrusionOk="0">
                  <a:moveTo>
                    <a:pt x="3073" y="0"/>
                  </a:moveTo>
                  <a:cubicBezTo>
                    <a:pt x="1729" y="0"/>
                    <a:pt x="88" y="1495"/>
                    <a:pt x="17" y="1566"/>
                  </a:cubicBezTo>
                  <a:cubicBezTo>
                    <a:pt x="0" y="1583"/>
                    <a:pt x="0" y="1616"/>
                    <a:pt x="17" y="1633"/>
                  </a:cubicBezTo>
                  <a:cubicBezTo>
                    <a:pt x="25" y="1649"/>
                    <a:pt x="50" y="1657"/>
                    <a:pt x="58" y="1657"/>
                  </a:cubicBezTo>
                  <a:cubicBezTo>
                    <a:pt x="66" y="1657"/>
                    <a:pt x="83" y="1649"/>
                    <a:pt x="91" y="1633"/>
                  </a:cubicBezTo>
                  <a:cubicBezTo>
                    <a:pt x="99" y="1625"/>
                    <a:pt x="1770" y="101"/>
                    <a:pt x="3089" y="101"/>
                  </a:cubicBezTo>
                  <a:cubicBezTo>
                    <a:pt x="3133" y="101"/>
                    <a:pt x="3176" y="103"/>
                    <a:pt x="3218" y="106"/>
                  </a:cubicBezTo>
                  <a:cubicBezTo>
                    <a:pt x="3590" y="139"/>
                    <a:pt x="3895" y="312"/>
                    <a:pt x="4126" y="618"/>
                  </a:cubicBezTo>
                  <a:cubicBezTo>
                    <a:pt x="4136" y="628"/>
                    <a:pt x="4153" y="635"/>
                    <a:pt x="4168" y="635"/>
                  </a:cubicBezTo>
                  <a:cubicBezTo>
                    <a:pt x="4177" y="635"/>
                    <a:pt x="4186" y="632"/>
                    <a:pt x="4192" y="626"/>
                  </a:cubicBezTo>
                  <a:cubicBezTo>
                    <a:pt x="4217" y="601"/>
                    <a:pt x="4225" y="576"/>
                    <a:pt x="4200" y="552"/>
                  </a:cubicBezTo>
                  <a:cubicBezTo>
                    <a:pt x="3953" y="221"/>
                    <a:pt x="3631" y="40"/>
                    <a:pt x="3227" y="7"/>
                  </a:cubicBezTo>
                  <a:cubicBezTo>
                    <a:pt x="3176" y="2"/>
                    <a:pt x="3125" y="0"/>
                    <a:pt x="3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5"/>
            <p:cNvSpPr/>
            <p:nvPr/>
          </p:nvSpPr>
          <p:spPr>
            <a:xfrm>
              <a:off x="-3957154" y="2600288"/>
              <a:ext cx="537972" cy="338775"/>
            </a:xfrm>
            <a:custGeom>
              <a:avLst/>
              <a:gdLst/>
              <a:ahLst/>
              <a:cxnLst/>
              <a:rect l="l" t="t" r="r" b="b"/>
              <a:pathLst>
                <a:path w="4548" h="2864" extrusionOk="0">
                  <a:moveTo>
                    <a:pt x="4465" y="2369"/>
                  </a:moveTo>
                  <a:cubicBezTo>
                    <a:pt x="4465" y="2369"/>
                    <a:pt x="4547" y="1436"/>
                    <a:pt x="3508" y="834"/>
                  </a:cubicBezTo>
                  <a:cubicBezTo>
                    <a:pt x="2460" y="248"/>
                    <a:pt x="1" y="0"/>
                    <a:pt x="1" y="0"/>
                  </a:cubicBezTo>
                  <a:cubicBezTo>
                    <a:pt x="1" y="0"/>
                    <a:pt x="1585" y="2146"/>
                    <a:pt x="2699" y="2492"/>
                  </a:cubicBezTo>
                  <a:cubicBezTo>
                    <a:pt x="3805" y="2864"/>
                    <a:pt x="4465" y="2369"/>
                    <a:pt x="4465" y="236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5"/>
            <p:cNvSpPr/>
            <p:nvPr/>
          </p:nvSpPr>
          <p:spPr>
            <a:xfrm>
              <a:off x="-3871278" y="2644173"/>
              <a:ext cx="443223" cy="243199"/>
            </a:xfrm>
            <a:custGeom>
              <a:avLst/>
              <a:gdLst/>
              <a:ahLst/>
              <a:cxnLst/>
              <a:rect l="l" t="t" r="r" b="b"/>
              <a:pathLst>
                <a:path w="3747" h="2056" extrusionOk="0">
                  <a:moveTo>
                    <a:pt x="3722" y="2055"/>
                  </a:moveTo>
                  <a:cubicBezTo>
                    <a:pt x="2955" y="1989"/>
                    <a:pt x="2410" y="1692"/>
                    <a:pt x="1866" y="1403"/>
                  </a:cubicBezTo>
                  <a:cubicBezTo>
                    <a:pt x="1791" y="1362"/>
                    <a:pt x="1709" y="1321"/>
                    <a:pt x="1635" y="1271"/>
                  </a:cubicBezTo>
                  <a:cubicBezTo>
                    <a:pt x="611" y="735"/>
                    <a:pt x="1" y="83"/>
                    <a:pt x="1" y="75"/>
                  </a:cubicBezTo>
                  <a:lnTo>
                    <a:pt x="75" y="1"/>
                  </a:lnTo>
                  <a:cubicBezTo>
                    <a:pt x="83" y="9"/>
                    <a:pt x="686" y="653"/>
                    <a:pt x="1684" y="1172"/>
                  </a:cubicBezTo>
                  <a:cubicBezTo>
                    <a:pt x="1767" y="1214"/>
                    <a:pt x="1849" y="1255"/>
                    <a:pt x="1932" y="1313"/>
                  </a:cubicBezTo>
                  <a:cubicBezTo>
                    <a:pt x="2460" y="1601"/>
                    <a:pt x="3004" y="1890"/>
                    <a:pt x="3747" y="19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5"/>
            <p:cNvSpPr/>
            <p:nvPr/>
          </p:nvSpPr>
          <p:spPr>
            <a:xfrm>
              <a:off x="-3277832" y="3137074"/>
              <a:ext cx="440384" cy="238349"/>
            </a:xfrm>
            <a:custGeom>
              <a:avLst/>
              <a:gdLst/>
              <a:ahLst/>
              <a:cxnLst/>
              <a:rect l="l" t="t" r="r" b="b"/>
              <a:pathLst>
                <a:path w="3723" h="2015" extrusionOk="0">
                  <a:moveTo>
                    <a:pt x="1" y="1824"/>
                  </a:moveTo>
                  <a:cubicBezTo>
                    <a:pt x="1" y="1824"/>
                    <a:pt x="67" y="834"/>
                    <a:pt x="958" y="347"/>
                  </a:cubicBezTo>
                  <a:cubicBezTo>
                    <a:pt x="1610" y="1"/>
                    <a:pt x="2146" y="323"/>
                    <a:pt x="2608" y="430"/>
                  </a:cubicBezTo>
                  <a:cubicBezTo>
                    <a:pt x="3211" y="570"/>
                    <a:pt x="3722" y="298"/>
                    <a:pt x="3722" y="298"/>
                  </a:cubicBezTo>
                  <a:cubicBezTo>
                    <a:pt x="3722" y="298"/>
                    <a:pt x="2946" y="2014"/>
                    <a:pt x="1626" y="1560"/>
                  </a:cubicBezTo>
                  <a:cubicBezTo>
                    <a:pt x="677" y="1238"/>
                    <a:pt x="1" y="1824"/>
                    <a:pt x="1" y="182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5"/>
            <p:cNvSpPr/>
            <p:nvPr/>
          </p:nvSpPr>
          <p:spPr>
            <a:xfrm>
              <a:off x="-3285639" y="3199057"/>
              <a:ext cx="416963" cy="153892"/>
            </a:xfrm>
            <a:custGeom>
              <a:avLst/>
              <a:gdLst/>
              <a:ahLst/>
              <a:cxnLst/>
              <a:rect l="l" t="t" r="r" b="b"/>
              <a:pathLst>
                <a:path w="3525" h="1301" extrusionOk="0">
                  <a:moveTo>
                    <a:pt x="3462" y="0"/>
                  </a:moveTo>
                  <a:cubicBezTo>
                    <a:pt x="3444" y="0"/>
                    <a:pt x="3427" y="11"/>
                    <a:pt x="3417" y="21"/>
                  </a:cubicBezTo>
                  <a:cubicBezTo>
                    <a:pt x="3417" y="21"/>
                    <a:pt x="3142" y="398"/>
                    <a:pt x="2370" y="398"/>
                  </a:cubicBezTo>
                  <a:cubicBezTo>
                    <a:pt x="2133" y="398"/>
                    <a:pt x="1849" y="362"/>
                    <a:pt x="1511" y="269"/>
                  </a:cubicBezTo>
                  <a:cubicBezTo>
                    <a:pt x="1400" y="239"/>
                    <a:pt x="1297" y="225"/>
                    <a:pt x="1199" y="225"/>
                  </a:cubicBezTo>
                  <a:cubicBezTo>
                    <a:pt x="360" y="225"/>
                    <a:pt x="9" y="1228"/>
                    <a:pt x="9" y="1243"/>
                  </a:cubicBezTo>
                  <a:cubicBezTo>
                    <a:pt x="1" y="1259"/>
                    <a:pt x="9" y="1292"/>
                    <a:pt x="42" y="1300"/>
                  </a:cubicBezTo>
                  <a:lnTo>
                    <a:pt x="67" y="1300"/>
                  </a:lnTo>
                  <a:cubicBezTo>
                    <a:pt x="83" y="1300"/>
                    <a:pt x="108" y="1292"/>
                    <a:pt x="108" y="1284"/>
                  </a:cubicBezTo>
                  <a:cubicBezTo>
                    <a:pt x="115" y="1232"/>
                    <a:pt x="426" y="336"/>
                    <a:pt x="1188" y="336"/>
                  </a:cubicBezTo>
                  <a:cubicBezTo>
                    <a:pt x="1278" y="336"/>
                    <a:pt x="1375" y="348"/>
                    <a:pt x="1478" y="376"/>
                  </a:cubicBezTo>
                  <a:cubicBezTo>
                    <a:pt x="1827" y="472"/>
                    <a:pt x="2122" y="509"/>
                    <a:pt x="2370" y="509"/>
                  </a:cubicBezTo>
                  <a:cubicBezTo>
                    <a:pt x="3187" y="509"/>
                    <a:pt x="3487" y="106"/>
                    <a:pt x="3499" y="87"/>
                  </a:cubicBezTo>
                  <a:cubicBezTo>
                    <a:pt x="3524" y="63"/>
                    <a:pt x="3508" y="30"/>
                    <a:pt x="3491" y="13"/>
                  </a:cubicBezTo>
                  <a:cubicBezTo>
                    <a:pt x="3482" y="4"/>
                    <a:pt x="3472" y="0"/>
                    <a:pt x="3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5"/>
            <p:cNvSpPr/>
            <p:nvPr/>
          </p:nvSpPr>
          <p:spPr>
            <a:xfrm>
              <a:off x="-3478920" y="3260093"/>
              <a:ext cx="371068" cy="435416"/>
            </a:xfrm>
            <a:custGeom>
              <a:avLst/>
              <a:gdLst/>
              <a:ahLst/>
              <a:cxnLst/>
              <a:rect l="l" t="t" r="r" b="b"/>
              <a:pathLst>
                <a:path w="3137" h="3681" extrusionOk="0">
                  <a:moveTo>
                    <a:pt x="83" y="867"/>
                  </a:moveTo>
                  <a:cubicBezTo>
                    <a:pt x="347" y="0"/>
                    <a:pt x="1296" y="793"/>
                    <a:pt x="1296" y="793"/>
                  </a:cubicBezTo>
                  <a:cubicBezTo>
                    <a:pt x="1296" y="793"/>
                    <a:pt x="1222" y="297"/>
                    <a:pt x="2130" y="454"/>
                  </a:cubicBezTo>
                  <a:cubicBezTo>
                    <a:pt x="3037" y="603"/>
                    <a:pt x="3136" y="3681"/>
                    <a:pt x="3136" y="3681"/>
                  </a:cubicBezTo>
                  <a:cubicBezTo>
                    <a:pt x="3136" y="3681"/>
                    <a:pt x="1998" y="3012"/>
                    <a:pt x="1098" y="2294"/>
                  </a:cubicBezTo>
                  <a:cubicBezTo>
                    <a:pt x="1362" y="2154"/>
                    <a:pt x="1610" y="1964"/>
                    <a:pt x="1288" y="1857"/>
                  </a:cubicBezTo>
                  <a:cubicBezTo>
                    <a:pt x="1057" y="1783"/>
                    <a:pt x="876" y="1857"/>
                    <a:pt x="727" y="1973"/>
                  </a:cubicBezTo>
                  <a:cubicBezTo>
                    <a:pt x="298" y="1560"/>
                    <a:pt x="1" y="1156"/>
                    <a:pt x="83" y="867"/>
                  </a:cubicBezTo>
                  <a:close/>
                  <a:moveTo>
                    <a:pt x="2353" y="1321"/>
                  </a:moveTo>
                  <a:cubicBezTo>
                    <a:pt x="2460" y="1321"/>
                    <a:pt x="2542" y="1279"/>
                    <a:pt x="2542" y="1238"/>
                  </a:cubicBezTo>
                  <a:cubicBezTo>
                    <a:pt x="2542" y="1189"/>
                    <a:pt x="2452" y="1156"/>
                    <a:pt x="2353" y="1156"/>
                  </a:cubicBezTo>
                  <a:cubicBezTo>
                    <a:pt x="2237" y="1156"/>
                    <a:pt x="2155" y="1197"/>
                    <a:pt x="2155" y="1238"/>
                  </a:cubicBezTo>
                  <a:cubicBezTo>
                    <a:pt x="2146" y="1288"/>
                    <a:pt x="2237" y="1321"/>
                    <a:pt x="2353" y="132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5"/>
            <p:cNvSpPr/>
            <p:nvPr/>
          </p:nvSpPr>
          <p:spPr>
            <a:xfrm>
              <a:off x="-3333427" y="3347862"/>
              <a:ext cx="217767" cy="327183"/>
            </a:xfrm>
            <a:custGeom>
              <a:avLst/>
              <a:gdLst/>
              <a:ahLst/>
              <a:cxnLst/>
              <a:rect l="l" t="t" r="r" b="b"/>
              <a:pathLst>
                <a:path w="1841" h="2766" extrusionOk="0">
                  <a:moveTo>
                    <a:pt x="73" y="1"/>
                  </a:moveTo>
                  <a:cubicBezTo>
                    <a:pt x="57" y="1"/>
                    <a:pt x="41" y="10"/>
                    <a:pt x="25" y="26"/>
                  </a:cubicBezTo>
                  <a:cubicBezTo>
                    <a:pt x="0" y="42"/>
                    <a:pt x="17" y="75"/>
                    <a:pt x="33" y="92"/>
                  </a:cubicBezTo>
                  <a:cubicBezTo>
                    <a:pt x="33" y="108"/>
                    <a:pt x="768" y="612"/>
                    <a:pt x="1725" y="2732"/>
                  </a:cubicBezTo>
                  <a:cubicBezTo>
                    <a:pt x="1741" y="2757"/>
                    <a:pt x="1758" y="2765"/>
                    <a:pt x="1783" y="2765"/>
                  </a:cubicBezTo>
                  <a:lnTo>
                    <a:pt x="1799" y="2765"/>
                  </a:lnTo>
                  <a:cubicBezTo>
                    <a:pt x="1832" y="2741"/>
                    <a:pt x="1840" y="2724"/>
                    <a:pt x="1832" y="2691"/>
                  </a:cubicBezTo>
                  <a:cubicBezTo>
                    <a:pt x="859" y="537"/>
                    <a:pt x="132" y="34"/>
                    <a:pt x="99" y="9"/>
                  </a:cubicBezTo>
                  <a:cubicBezTo>
                    <a:pt x="91" y="3"/>
                    <a:pt x="82" y="1"/>
                    <a:pt x="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5"/>
            <p:cNvSpPr/>
            <p:nvPr/>
          </p:nvSpPr>
          <p:spPr>
            <a:xfrm>
              <a:off x="-3832243" y="4289781"/>
              <a:ext cx="515497" cy="61628"/>
            </a:xfrm>
            <a:custGeom>
              <a:avLst/>
              <a:gdLst/>
              <a:ahLst/>
              <a:cxnLst/>
              <a:rect l="l" t="t" r="r" b="b"/>
              <a:pathLst>
                <a:path w="4358" h="521" extrusionOk="0">
                  <a:moveTo>
                    <a:pt x="1" y="1"/>
                  </a:moveTo>
                  <a:lnTo>
                    <a:pt x="4358" y="1"/>
                  </a:lnTo>
                  <a:lnTo>
                    <a:pt x="4168" y="521"/>
                  </a:lnTo>
                  <a:lnTo>
                    <a:pt x="191" y="52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25"/>
          <p:cNvGrpSpPr/>
          <p:nvPr/>
        </p:nvGrpSpPr>
        <p:grpSpPr>
          <a:xfrm flipH="1">
            <a:off x="8477408" y="3271942"/>
            <a:ext cx="724010" cy="1328933"/>
            <a:chOff x="2648950" y="3357564"/>
            <a:chExt cx="675572" cy="1239908"/>
          </a:xfrm>
        </p:grpSpPr>
        <p:sp>
          <p:nvSpPr>
            <p:cNvPr id="996" name="Google Shape;996;p25"/>
            <p:cNvSpPr/>
            <p:nvPr/>
          </p:nvSpPr>
          <p:spPr>
            <a:xfrm>
              <a:off x="2838699" y="3445118"/>
              <a:ext cx="298529" cy="370656"/>
            </a:xfrm>
            <a:custGeom>
              <a:avLst/>
              <a:gdLst/>
              <a:ahLst/>
              <a:cxnLst/>
              <a:rect l="l" t="t" r="r" b="b"/>
              <a:pathLst>
                <a:path w="3038" h="3772" extrusionOk="0">
                  <a:moveTo>
                    <a:pt x="1981" y="1"/>
                  </a:moveTo>
                  <a:lnTo>
                    <a:pt x="1" y="3095"/>
                  </a:lnTo>
                  <a:lnTo>
                    <a:pt x="1057" y="3772"/>
                  </a:lnTo>
                  <a:lnTo>
                    <a:pt x="3037" y="678"/>
                  </a:lnTo>
                  <a:close/>
                  <a:moveTo>
                    <a:pt x="752" y="3070"/>
                  </a:moveTo>
                  <a:cubicBezTo>
                    <a:pt x="653" y="3013"/>
                    <a:pt x="620" y="2864"/>
                    <a:pt x="686" y="2765"/>
                  </a:cubicBezTo>
                  <a:cubicBezTo>
                    <a:pt x="743" y="2658"/>
                    <a:pt x="892" y="2625"/>
                    <a:pt x="991" y="2691"/>
                  </a:cubicBezTo>
                  <a:cubicBezTo>
                    <a:pt x="1098" y="2749"/>
                    <a:pt x="1123" y="2897"/>
                    <a:pt x="1065" y="2996"/>
                  </a:cubicBezTo>
                  <a:cubicBezTo>
                    <a:pt x="999" y="3103"/>
                    <a:pt x="867" y="3137"/>
                    <a:pt x="752" y="307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2947380" y="3474302"/>
              <a:ext cx="161449" cy="188276"/>
            </a:xfrm>
            <a:custGeom>
              <a:avLst/>
              <a:gdLst/>
              <a:ahLst/>
              <a:cxnLst/>
              <a:rect l="l" t="t" r="r" b="b"/>
              <a:pathLst>
                <a:path w="1643" h="1916" extrusionOk="0">
                  <a:moveTo>
                    <a:pt x="1" y="1486"/>
                  </a:moveTo>
                  <a:lnTo>
                    <a:pt x="677" y="1915"/>
                  </a:lnTo>
                  <a:lnTo>
                    <a:pt x="1643" y="430"/>
                  </a:lnTo>
                  <a:lnTo>
                    <a:pt x="9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3133101" y="3450031"/>
              <a:ext cx="123323" cy="360927"/>
            </a:xfrm>
            <a:custGeom>
              <a:avLst/>
              <a:gdLst/>
              <a:ahLst/>
              <a:cxnLst/>
              <a:rect l="l" t="t" r="r" b="b"/>
              <a:pathLst>
                <a:path w="1255" h="3673" extrusionOk="0">
                  <a:moveTo>
                    <a:pt x="0" y="0"/>
                  </a:moveTo>
                  <a:lnTo>
                    <a:pt x="0" y="3672"/>
                  </a:lnTo>
                  <a:lnTo>
                    <a:pt x="1254" y="3672"/>
                  </a:lnTo>
                  <a:lnTo>
                    <a:pt x="1254" y="0"/>
                  </a:lnTo>
                  <a:close/>
                  <a:moveTo>
                    <a:pt x="627" y="3235"/>
                  </a:moveTo>
                  <a:cubicBezTo>
                    <a:pt x="503" y="3235"/>
                    <a:pt x="396" y="3136"/>
                    <a:pt x="396" y="3012"/>
                  </a:cubicBezTo>
                  <a:cubicBezTo>
                    <a:pt x="396" y="2888"/>
                    <a:pt x="503" y="2781"/>
                    <a:pt x="627" y="2781"/>
                  </a:cubicBezTo>
                  <a:cubicBezTo>
                    <a:pt x="751" y="2781"/>
                    <a:pt x="850" y="2888"/>
                    <a:pt x="850" y="3012"/>
                  </a:cubicBezTo>
                  <a:cubicBezTo>
                    <a:pt x="850" y="3136"/>
                    <a:pt x="751" y="3235"/>
                    <a:pt x="627" y="323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3154916" y="3470273"/>
              <a:ext cx="78809" cy="173634"/>
            </a:xfrm>
            <a:custGeom>
              <a:avLst/>
              <a:gdLst/>
              <a:ahLst/>
              <a:cxnLst/>
              <a:rect l="l" t="t" r="r" b="b"/>
              <a:pathLst>
                <a:path w="802" h="1767" extrusionOk="0">
                  <a:moveTo>
                    <a:pt x="1" y="1"/>
                  </a:moveTo>
                  <a:lnTo>
                    <a:pt x="801" y="1"/>
                  </a:lnTo>
                  <a:lnTo>
                    <a:pt x="801" y="1767"/>
                  </a:lnTo>
                  <a:lnTo>
                    <a:pt x="1" y="17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5"/>
            <p:cNvSpPr/>
            <p:nvPr/>
          </p:nvSpPr>
          <p:spPr>
            <a:xfrm>
              <a:off x="2648950" y="3357564"/>
              <a:ext cx="675572" cy="1239908"/>
            </a:xfrm>
            <a:custGeom>
              <a:avLst/>
              <a:gdLst/>
              <a:ahLst/>
              <a:cxnLst/>
              <a:rect l="l" t="t" r="r" b="b"/>
              <a:pathLst>
                <a:path w="6875" h="12618" extrusionOk="0">
                  <a:moveTo>
                    <a:pt x="1" y="1"/>
                  </a:moveTo>
                  <a:lnTo>
                    <a:pt x="1" y="12617"/>
                  </a:lnTo>
                  <a:lnTo>
                    <a:pt x="6875" y="12617"/>
                  </a:lnTo>
                  <a:lnTo>
                    <a:pt x="6875" y="1"/>
                  </a:lnTo>
                  <a:close/>
                  <a:moveTo>
                    <a:pt x="6190" y="4613"/>
                  </a:moveTo>
                  <a:lnTo>
                    <a:pt x="694" y="4613"/>
                  </a:lnTo>
                  <a:lnTo>
                    <a:pt x="694" y="603"/>
                  </a:lnTo>
                  <a:lnTo>
                    <a:pt x="6190" y="603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5"/>
            <p:cNvSpPr/>
            <p:nvPr/>
          </p:nvSpPr>
          <p:spPr>
            <a:xfrm>
              <a:off x="2712232" y="3884656"/>
              <a:ext cx="550677" cy="676260"/>
            </a:xfrm>
            <a:custGeom>
              <a:avLst/>
              <a:gdLst/>
              <a:ahLst/>
              <a:cxnLst/>
              <a:rect l="l" t="t" r="r" b="b"/>
              <a:pathLst>
                <a:path w="5604" h="6882" extrusionOk="0">
                  <a:moveTo>
                    <a:pt x="5488" y="116"/>
                  </a:moveTo>
                  <a:lnTo>
                    <a:pt x="5488" y="2269"/>
                  </a:lnTo>
                  <a:lnTo>
                    <a:pt x="100" y="2269"/>
                  </a:lnTo>
                  <a:lnTo>
                    <a:pt x="100" y="116"/>
                  </a:lnTo>
                  <a:lnTo>
                    <a:pt x="1610" y="116"/>
                  </a:lnTo>
                  <a:cubicBezTo>
                    <a:pt x="1700" y="116"/>
                    <a:pt x="1791" y="157"/>
                    <a:pt x="1857" y="231"/>
                  </a:cubicBezTo>
                  <a:cubicBezTo>
                    <a:pt x="1940" y="330"/>
                    <a:pt x="2055" y="380"/>
                    <a:pt x="2179" y="380"/>
                  </a:cubicBezTo>
                  <a:lnTo>
                    <a:pt x="3417" y="380"/>
                  </a:lnTo>
                  <a:cubicBezTo>
                    <a:pt x="3541" y="380"/>
                    <a:pt x="3664" y="322"/>
                    <a:pt x="3730" y="231"/>
                  </a:cubicBezTo>
                  <a:cubicBezTo>
                    <a:pt x="3796" y="157"/>
                    <a:pt x="3879" y="116"/>
                    <a:pt x="3978" y="116"/>
                  </a:cubicBezTo>
                  <a:close/>
                  <a:moveTo>
                    <a:pt x="3722" y="2377"/>
                  </a:moveTo>
                  <a:cubicBezTo>
                    <a:pt x="3706" y="2393"/>
                    <a:pt x="3681" y="2401"/>
                    <a:pt x="3673" y="2426"/>
                  </a:cubicBezTo>
                  <a:cubicBezTo>
                    <a:pt x="3607" y="2500"/>
                    <a:pt x="3524" y="2542"/>
                    <a:pt x="3425" y="2542"/>
                  </a:cubicBezTo>
                  <a:lnTo>
                    <a:pt x="2179" y="2542"/>
                  </a:lnTo>
                  <a:cubicBezTo>
                    <a:pt x="2080" y="2542"/>
                    <a:pt x="1989" y="2500"/>
                    <a:pt x="1931" y="2426"/>
                  </a:cubicBezTo>
                  <a:lnTo>
                    <a:pt x="1874" y="2377"/>
                  </a:lnTo>
                  <a:close/>
                  <a:moveTo>
                    <a:pt x="5488" y="2377"/>
                  </a:moveTo>
                  <a:lnTo>
                    <a:pt x="5488" y="4530"/>
                  </a:lnTo>
                  <a:lnTo>
                    <a:pt x="100" y="4530"/>
                  </a:lnTo>
                  <a:lnTo>
                    <a:pt x="100" y="2377"/>
                  </a:lnTo>
                  <a:lnTo>
                    <a:pt x="1610" y="2377"/>
                  </a:lnTo>
                  <a:cubicBezTo>
                    <a:pt x="1700" y="2377"/>
                    <a:pt x="1791" y="2418"/>
                    <a:pt x="1857" y="2484"/>
                  </a:cubicBezTo>
                  <a:cubicBezTo>
                    <a:pt x="1940" y="2591"/>
                    <a:pt x="2055" y="2641"/>
                    <a:pt x="2179" y="2641"/>
                  </a:cubicBezTo>
                  <a:lnTo>
                    <a:pt x="3417" y="2641"/>
                  </a:lnTo>
                  <a:cubicBezTo>
                    <a:pt x="3541" y="2641"/>
                    <a:pt x="3664" y="2583"/>
                    <a:pt x="3730" y="2484"/>
                  </a:cubicBezTo>
                  <a:cubicBezTo>
                    <a:pt x="3796" y="2418"/>
                    <a:pt x="3879" y="2377"/>
                    <a:pt x="3978" y="2377"/>
                  </a:cubicBezTo>
                  <a:close/>
                  <a:moveTo>
                    <a:pt x="3722" y="4629"/>
                  </a:moveTo>
                  <a:cubicBezTo>
                    <a:pt x="3706" y="4654"/>
                    <a:pt x="3681" y="4662"/>
                    <a:pt x="3673" y="4687"/>
                  </a:cubicBezTo>
                  <a:cubicBezTo>
                    <a:pt x="3607" y="4753"/>
                    <a:pt x="3524" y="4794"/>
                    <a:pt x="3425" y="4794"/>
                  </a:cubicBezTo>
                  <a:lnTo>
                    <a:pt x="2179" y="4794"/>
                  </a:lnTo>
                  <a:cubicBezTo>
                    <a:pt x="2080" y="4794"/>
                    <a:pt x="1989" y="4753"/>
                    <a:pt x="1931" y="4687"/>
                  </a:cubicBezTo>
                  <a:cubicBezTo>
                    <a:pt x="1907" y="4662"/>
                    <a:pt x="1890" y="4654"/>
                    <a:pt x="1874" y="4629"/>
                  </a:cubicBezTo>
                  <a:close/>
                  <a:moveTo>
                    <a:pt x="5488" y="4629"/>
                  </a:moveTo>
                  <a:lnTo>
                    <a:pt x="5488" y="6791"/>
                  </a:lnTo>
                  <a:lnTo>
                    <a:pt x="100" y="6791"/>
                  </a:lnTo>
                  <a:lnTo>
                    <a:pt x="100" y="4629"/>
                  </a:lnTo>
                  <a:lnTo>
                    <a:pt x="1610" y="4629"/>
                  </a:lnTo>
                  <a:cubicBezTo>
                    <a:pt x="1700" y="4629"/>
                    <a:pt x="1791" y="4671"/>
                    <a:pt x="1857" y="4745"/>
                  </a:cubicBezTo>
                  <a:cubicBezTo>
                    <a:pt x="1940" y="4852"/>
                    <a:pt x="2055" y="4902"/>
                    <a:pt x="2179" y="4902"/>
                  </a:cubicBezTo>
                  <a:lnTo>
                    <a:pt x="3417" y="4902"/>
                  </a:lnTo>
                  <a:cubicBezTo>
                    <a:pt x="3541" y="4902"/>
                    <a:pt x="3664" y="4836"/>
                    <a:pt x="3730" y="4745"/>
                  </a:cubicBezTo>
                  <a:cubicBezTo>
                    <a:pt x="3796" y="4671"/>
                    <a:pt x="3879" y="4629"/>
                    <a:pt x="3978" y="4629"/>
                  </a:cubicBezTo>
                  <a:close/>
                  <a:moveTo>
                    <a:pt x="1" y="0"/>
                  </a:moveTo>
                  <a:lnTo>
                    <a:pt x="1" y="2261"/>
                  </a:lnTo>
                  <a:lnTo>
                    <a:pt x="1" y="2360"/>
                  </a:lnTo>
                  <a:lnTo>
                    <a:pt x="1" y="4522"/>
                  </a:lnTo>
                  <a:lnTo>
                    <a:pt x="1" y="4621"/>
                  </a:lnTo>
                  <a:lnTo>
                    <a:pt x="1" y="6882"/>
                  </a:lnTo>
                  <a:lnTo>
                    <a:pt x="5603" y="6882"/>
                  </a:lnTo>
                  <a:lnTo>
                    <a:pt x="5603" y="4621"/>
                  </a:lnTo>
                  <a:lnTo>
                    <a:pt x="5603" y="4522"/>
                  </a:lnTo>
                  <a:lnTo>
                    <a:pt x="5603" y="2360"/>
                  </a:lnTo>
                  <a:lnTo>
                    <a:pt x="5603" y="2261"/>
                  </a:lnTo>
                  <a:lnTo>
                    <a:pt x="5603" y="0"/>
                  </a:lnTo>
                  <a:lnTo>
                    <a:pt x="3994" y="0"/>
                  </a:lnTo>
                  <a:cubicBezTo>
                    <a:pt x="3871" y="0"/>
                    <a:pt x="3747" y="66"/>
                    <a:pt x="3673" y="157"/>
                  </a:cubicBezTo>
                  <a:cubicBezTo>
                    <a:pt x="3607" y="231"/>
                    <a:pt x="3524" y="273"/>
                    <a:pt x="3425" y="273"/>
                  </a:cubicBezTo>
                  <a:lnTo>
                    <a:pt x="2179" y="273"/>
                  </a:lnTo>
                  <a:cubicBezTo>
                    <a:pt x="2080" y="273"/>
                    <a:pt x="1989" y="231"/>
                    <a:pt x="1931" y="157"/>
                  </a:cubicBezTo>
                  <a:cubicBezTo>
                    <a:pt x="1849" y="50"/>
                    <a:pt x="1733" y="0"/>
                    <a:pt x="1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2" name="Google Shape;1002;p25"/>
          <p:cNvSpPr/>
          <p:nvPr/>
        </p:nvSpPr>
        <p:spPr>
          <a:xfrm>
            <a:off x="275323" y="330428"/>
            <a:ext cx="802332" cy="413796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25"/>
          <p:cNvSpPr/>
          <p:nvPr/>
        </p:nvSpPr>
        <p:spPr>
          <a:xfrm>
            <a:off x="7594467" y="4029213"/>
            <a:ext cx="701780" cy="361929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0_1"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28"/>
          <p:cNvSpPr txBox="1">
            <a:spLocks noGrp="1"/>
          </p:cNvSpPr>
          <p:nvPr>
            <p:ph type="title"/>
          </p:nvPr>
        </p:nvSpPr>
        <p:spPr>
          <a:xfrm>
            <a:off x="1785961" y="1421000"/>
            <a:ext cx="2517600" cy="4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10" name="Google Shape;1110;p28"/>
          <p:cNvSpPr txBox="1">
            <a:spLocks noGrp="1"/>
          </p:cNvSpPr>
          <p:nvPr>
            <p:ph type="subTitle" idx="1"/>
          </p:nvPr>
        </p:nvSpPr>
        <p:spPr>
          <a:xfrm>
            <a:off x="1785950" y="1763564"/>
            <a:ext cx="2517600" cy="7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1" name="Google Shape;1111;p28"/>
          <p:cNvSpPr txBox="1">
            <a:spLocks noGrp="1"/>
          </p:cNvSpPr>
          <p:nvPr>
            <p:ph type="title" idx="2"/>
          </p:nvPr>
        </p:nvSpPr>
        <p:spPr>
          <a:xfrm>
            <a:off x="5728733" y="1421000"/>
            <a:ext cx="2517600" cy="4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12" name="Google Shape;1112;p28"/>
          <p:cNvSpPr txBox="1">
            <a:spLocks noGrp="1"/>
          </p:cNvSpPr>
          <p:nvPr>
            <p:ph type="subTitle" idx="3"/>
          </p:nvPr>
        </p:nvSpPr>
        <p:spPr>
          <a:xfrm>
            <a:off x="5728725" y="1763563"/>
            <a:ext cx="2517600" cy="7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3" name="Google Shape;1113;p28"/>
          <p:cNvSpPr txBox="1">
            <a:spLocks noGrp="1"/>
          </p:cNvSpPr>
          <p:nvPr>
            <p:ph type="title" idx="4"/>
          </p:nvPr>
        </p:nvSpPr>
        <p:spPr>
          <a:xfrm>
            <a:off x="1785961" y="3008314"/>
            <a:ext cx="2517600" cy="4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14" name="Google Shape;1114;p28"/>
          <p:cNvSpPr txBox="1">
            <a:spLocks noGrp="1"/>
          </p:cNvSpPr>
          <p:nvPr>
            <p:ph type="subTitle" idx="5"/>
          </p:nvPr>
        </p:nvSpPr>
        <p:spPr>
          <a:xfrm>
            <a:off x="1785950" y="3349149"/>
            <a:ext cx="25176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5" name="Google Shape;1115;p28"/>
          <p:cNvSpPr txBox="1">
            <a:spLocks noGrp="1"/>
          </p:cNvSpPr>
          <p:nvPr>
            <p:ph type="title" idx="6"/>
          </p:nvPr>
        </p:nvSpPr>
        <p:spPr>
          <a:xfrm>
            <a:off x="5728733" y="3008308"/>
            <a:ext cx="2517600" cy="47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16" name="Google Shape;1116;p28"/>
          <p:cNvSpPr txBox="1">
            <a:spLocks noGrp="1"/>
          </p:cNvSpPr>
          <p:nvPr>
            <p:ph type="subTitle" idx="7"/>
          </p:nvPr>
        </p:nvSpPr>
        <p:spPr>
          <a:xfrm>
            <a:off x="5728725" y="3349149"/>
            <a:ext cx="25176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7" name="Google Shape;1117;p28"/>
          <p:cNvSpPr txBox="1">
            <a:spLocks noGrp="1"/>
          </p:cNvSpPr>
          <p:nvPr>
            <p:ph type="title" idx="8"/>
          </p:nvPr>
        </p:nvSpPr>
        <p:spPr>
          <a:xfrm>
            <a:off x="720000" y="466352"/>
            <a:ext cx="77040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8" name="Google Shape;1118;p28"/>
          <p:cNvSpPr/>
          <p:nvPr/>
        </p:nvSpPr>
        <p:spPr>
          <a:xfrm flipH="1">
            <a:off x="8165957" y="271950"/>
            <a:ext cx="701780" cy="361929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28"/>
          <p:cNvSpPr/>
          <p:nvPr/>
        </p:nvSpPr>
        <p:spPr>
          <a:xfrm>
            <a:off x="-9550" y="4597475"/>
            <a:ext cx="9153600" cy="5463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0" name="Google Shape;1120;p28"/>
          <p:cNvGrpSpPr/>
          <p:nvPr/>
        </p:nvGrpSpPr>
        <p:grpSpPr>
          <a:xfrm>
            <a:off x="121032" y="125425"/>
            <a:ext cx="1621666" cy="593400"/>
            <a:chOff x="7737739" y="185000"/>
            <a:chExt cx="1621666" cy="593400"/>
          </a:xfrm>
        </p:grpSpPr>
        <p:sp>
          <p:nvSpPr>
            <p:cNvPr id="1121" name="Google Shape;1121;p28"/>
            <p:cNvSpPr/>
            <p:nvPr/>
          </p:nvSpPr>
          <p:spPr>
            <a:xfrm>
              <a:off x="7737739" y="724498"/>
              <a:ext cx="1621666" cy="53901"/>
            </a:xfrm>
            <a:custGeom>
              <a:avLst/>
              <a:gdLst/>
              <a:ahLst/>
              <a:cxnLst/>
              <a:rect l="l" t="t" r="r" b="b"/>
              <a:pathLst>
                <a:path w="13418" h="446" extrusionOk="0">
                  <a:moveTo>
                    <a:pt x="0" y="446"/>
                  </a:moveTo>
                  <a:lnTo>
                    <a:pt x="13417" y="446"/>
                  </a:lnTo>
                  <a:lnTo>
                    <a:pt x="1341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8"/>
            <p:cNvSpPr/>
            <p:nvPr/>
          </p:nvSpPr>
          <p:spPr>
            <a:xfrm>
              <a:off x="7824513" y="185000"/>
              <a:ext cx="184549" cy="539618"/>
            </a:xfrm>
            <a:custGeom>
              <a:avLst/>
              <a:gdLst/>
              <a:ahLst/>
              <a:cxnLst/>
              <a:rect l="l" t="t" r="r" b="b"/>
              <a:pathLst>
                <a:path w="1527" h="4465" extrusionOk="0">
                  <a:moveTo>
                    <a:pt x="1527" y="0"/>
                  </a:moveTo>
                  <a:lnTo>
                    <a:pt x="1527" y="4464"/>
                  </a:lnTo>
                  <a:lnTo>
                    <a:pt x="0" y="4464"/>
                  </a:lnTo>
                  <a:lnTo>
                    <a:pt x="0" y="0"/>
                  </a:lnTo>
                  <a:close/>
                  <a:moveTo>
                    <a:pt x="759" y="3936"/>
                  </a:moveTo>
                  <a:cubicBezTo>
                    <a:pt x="916" y="3936"/>
                    <a:pt x="1032" y="3812"/>
                    <a:pt x="1032" y="3672"/>
                  </a:cubicBezTo>
                  <a:cubicBezTo>
                    <a:pt x="1032" y="3515"/>
                    <a:pt x="908" y="3400"/>
                    <a:pt x="759" y="3400"/>
                  </a:cubicBezTo>
                  <a:cubicBezTo>
                    <a:pt x="611" y="3400"/>
                    <a:pt x="495" y="3524"/>
                    <a:pt x="495" y="3672"/>
                  </a:cubicBezTo>
                  <a:cubicBezTo>
                    <a:pt x="495" y="3812"/>
                    <a:pt x="611" y="3936"/>
                    <a:pt x="759" y="3936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8"/>
            <p:cNvSpPr/>
            <p:nvPr/>
          </p:nvSpPr>
          <p:spPr>
            <a:xfrm>
              <a:off x="7856419" y="214851"/>
              <a:ext cx="118803" cy="259476"/>
            </a:xfrm>
            <a:custGeom>
              <a:avLst/>
              <a:gdLst/>
              <a:ahLst/>
              <a:cxnLst/>
              <a:rect l="l" t="t" r="r" b="b"/>
              <a:pathLst>
                <a:path w="983" h="2147" extrusionOk="0">
                  <a:moveTo>
                    <a:pt x="982" y="2146"/>
                  </a:moveTo>
                  <a:lnTo>
                    <a:pt x="0" y="2146"/>
                  </a:lnTo>
                  <a:lnTo>
                    <a:pt x="0" y="1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8"/>
            <p:cNvSpPr/>
            <p:nvPr/>
          </p:nvSpPr>
          <p:spPr>
            <a:xfrm>
              <a:off x="8038911" y="185000"/>
              <a:ext cx="184549" cy="539618"/>
            </a:xfrm>
            <a:custGeom>
              <a:avLst/>
              <a:gdLst/>
              <a:ahLst/>
              <a:cxnLst/>
              <a:rect l="l" t="t" r="r" b="b"/>
              <a:pathLst>
                <a:path w="1527" h="4465" extrusionOk="0">
                  <a:moveTo>
                    <a:pt x="1527" y="0"/>
                  </a:moveTo>
                  <a:lnTo>
                    <a:pt x="1527" y="4464"/>
                  </a:lnTo>
                  <a:lnTo>
                    <a:pt x="0" y="4464"/>
                  </a:lnTo>
                  <a:lnTo>
                    <a:pt x="0" y="0"/>
                  </a:lnTo>
                  <a:close/>
                  <a:moveTo>
                    <a:pt x="760" y="3936"/>
                  </a:moveTo>
                  <a:cubicBezTo>
                    <a:pt x="916" y="3936"/>
                    <a:pt x="1032" y="3812"/>
                    <a:pt x="1032" y="3672"/>
                  </a:cubicBezTo>
                  <a:cubicBezTo>
                    <a:pt x="1032" y="3515"/>
                    <a:pt x="908" y="3400"/>
                    <a:pt x="760" y="3400"/>
                  </a:cubicBezTo>
                  <a:cubicBezTo>
                    <a:pt x="603" y="3400"/>
                    <a:pt x="495" y="3524"/>
                    <a:pt x="495" y="3672"/>
                  </a:cubicBezTo>
                  <a:cubicBezTo>
                    <a:pt x="495" y="3812"/>
                    <a:pt x="619" y="3936"/>
                    <a:pt x="760" y="3936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8"/>
            <p:cNvSpPr/>
            <p:nvPr/>
          </p:nvSpPr>
          <p:spPr>
            <a:xfrm>
              <a:off x="8072751" y="214851"/>
              <a:ext cx="117836" cy="259476"/>
            </a:xfrm>
            <a:custGeom>
              <a:avLst/>
              <a:gdLst/>
              <a:ahLst/>
              <a:cxnLst/>
              <a:rect l="l" t="t" r="r" b="b"/>
              <a:pathLst>
                <a:path w="975" h="2147" extrusionOk="0">
                  <a:moveTo>
                    <a:pt x="975" y="2146"/>
                  </a:moveTo>
                  <a:lnTo>
                    <a:pt x="1" y="2146"/>
                  </a:lnTo>
                  <a:lnTo>
                    <a:pt x="1" y="1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8"/>
            <p:cNvSpPr/>
            <p:nvPr/>
          </p:nvSpPr>
          <p:spPr>
            <a:xfrm>
              <a:off x="8344072" y="388400"/>
              <a:ext cx="182616" cy="210529"/>
            </a:xfrm>
            <a:custGeom>
              <a:avLst/>
              <a:gdLst/>
              <a:ahLst/>
              <a:cxnLst/>
              <a:rect l="l" t="t" r="r" b="b"/>
              <a:pathLst>
                <a:path w="1511" h="1742" extrusionOk="0">
                  <a:moveTo>
                    <a:pt x="1510" y="1626"/>
                  </a:moveTo>
                  <a:cubicBezTo>
                    <a:pt x="1510" y="1626"/>
                    <a:pt x="1197" y="438"/>
                    <a:pt x="0" y="0"/>
                  </a:cubicBezTo>
                  <a:cubicBezTo>
                    <a:pt x="0" y="0"/>
                    <a:pt x="42" y="1362"/>
                    <a:pt x="1040" y="1742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8"/>
            <p:cNvSpPr/>
            <p:nvPr/>
          </p:nvSpPr>
          <p:spPr>
            <a:xfrm>
              <a:off x="8368002" y="310569"/>
              <a:ext cx="209567" cy="275429"/>
            </a:xfrm>
            <a:custGeom>
              <a:avLst/>
              <a:gdLst/>
              <a:ahLst/>
              <a:cxnLst/>
              <a:rect l="l" t="t" r="r" b="b"/>
              <a:pathLst>
                <a:path w="1734" h="2279" extrusionOk="0">
                  <a:moveTo>
                    <a:pt x="1626" y="2278"/>
                  </a:moveTo>
                  <a:cubicBezTo>
                    <a:pt x="1626" y="2278"/>
                    <a:pt x="1733" y="727"/>
                    <a:pt x="669" y="1"/>
                  </a:cubicBezTo>
                  <a:cubicBezTo>
                    <a:pt x="669" y="1"/>
                    <a:pt x="0" y="1560"/>
                    <a:pt x="1156" y="2278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8"/>
            <p:cNvSpPr/>
            <p:nvPr/>
          </p:nvSpPr>
          <p:spPr>
            <a:xfrm>
              <a:off x="8506623" y="351539"/>
              <a:ext cx="162674" cy="234459"/>
            </a:xfrm>
            <a:custGeom>
              <a:avLst/>
              <a:gdLst/>
              <a:ahLst/>
              <a:cxnLst/>
              <a:rect l="l" t="t" r="r" b="b"/>
              <a:pathLst>
                <a:path w="1346" h="1940" extrusionOk="0">
                  <a:moveTo>
                    <a:pt x="0" y="1939"/>
                  </a:moveTo>
                  <a:cubicBezTo>
                    <a:pt x="0" y="1939"/>
                    <a:pt x="9" y="726"/>
                    <a:pt x="1057" y="0"/>
                  </a:cubicBezTo>
                  <a:cubicBezTo>
                    <a:pt x="1057" y="0"/>
                    <a:pt x="1345" y="1337"/>
                    <a:pt x="471" y="1939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8"/>
            <p:cNvSpPr/>
            <p:nvPr/>
          </p:nvSpPr>
          <p:spPr>
            <a:xfrm>
              <a:off x="8357971" y="542974"/>
              <a:ext cx="284378" cy="181645"/>
            </a:xfrm>
            <a:custGeom>
              <a:avLst/>
              <a:gdLst/>
              <a:ahLst/>
              <a:cxnLst/>
              <a:rect l="l" t="t" r="r" b="b"/>
              <a:pathLst>
                <a:path w="2353" h="1503" extrusionOk="0">
                  <a:moveTo>
                    <a:pt x="1" y="0"/>
                  </a:moveTo>
                  <a:lnTo>
                    <a:pt x="2353" y="0"/>
                  </a:lnTo>
                  <a:lnTo>
                    <a:pt x="1907" y="1502"/>
                  </a:lnTo>
                  <a:lnTo>
                    <a:pt x="438" y="150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0" name="Google Shape;1130;p28"/>
          <p:cNvSpPr/>
          <p:nvPr/>
        </p:nvSpPr>
        <p:spPr>
          <a:xfrm rot="10800000" flipH="1">
            <a:off x="167407" y="4058425"/>
            <a:ext cx="701780" cy="361929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1" name="Google Shape;1131;p28"/>
          <p:cNvGrpSpPr/>
          <p:nvPr/>
        </p:nvGrpSpPr>
        <p:grpSpPr>
          <a:xfrm>
            <a:off x="8563194" y="2752552"/>
            <a:ext cx="922493" cy="1844853"/>
            <a:chOff x="2648950" y="3246525"/>
            <a:chExt cx="675572" cy="1350947"/>
          </a:xfrm>
        </p:grpSpPr>
        <p:sp>
          <p:nvSpPr>
            <p:cNvPr id="1132" name="Google Shape;1132;p28"/>
            <p:cNvSpPr/>
            <p:nvPr/>
          </p:nvSpPr>
          <p:spPr>
            <a:xfrm>
              <a:off x="2838699" y="3445118"/>
              <a:ext cx="298529" cy="370656"/>
            </a:xfrm>
            <a:custGeom>
              <a:avLst/>
              <a:gdLst/>
              <a:ahLst/>
              <a:cxnLst/>
              <a:rect l="l" t="t" r="r" b="b"/>
              <a:pathLst>
                <a:path w="3038" h="3772" extrusionOk="0">
                  <a:moveTo>
                    <a:pt x="1981" y="1"/>
                  </a:moveTo>
                  <a:lnTo>
                    <a:pt x="1" y="3095"/>
                  </a:lnTo>
                  <a:lnTo>
                    <a:pt x="1057" y="3772"/>
                  </a:lnTo>
                  <a:lnTo>
                    <a:pt x="3037" y="678"/>
                  </a:lnTo>
                  <a:close/>
                  <a:moveTo>
                    <a:pt x="752" y="3070"/>
                  </a:moveTo>
                  <a:cubicBezTo>
                    <a:pt x="653" y="3013"/>
                    <a:pt x="620" y="2864"/>
                    <a:pt x="686" y="2765"/>
                  </a:cubicBezTo>
                  <a:cubicBezTo>
                    <a:pt x="743" y="2658"/>
                    <a:pt x="892" y="2625"/>
                    <a:pt x="991" y="2691"/>
                  </a:cubicBezTo>
                  <a:cubicBezTo>
                    <a:pt x="1098" y="2749"/>
                    <a:pt x="1123" y="2897"/>
                    <a:pt x="1065" y="2996"/>
                  </a:cubicBezTo>
                  <a:cubicBezTo>
                    <a:pt x="999" y="3103"/>
                    <a:pt x="867" y="3137"/>
                    <a:pt x="752" y="307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8"/>
            <p:cNvSpPr/>
            <p:nvPr/>
          </p:nvSpPr>
          <p:spPr>
            <a:xfrm>
              <a:off x="2947380" y="3474302"/>
              <a:ext cx="161449" cy="188276"/>
            </a:xfrm>
            <a:custGeom>
              <a:avLst/>
              <a:gdLst/>
              <a:ahLst/>
              <a:cxnLst/>
              <a:rect l="l" t="t" r="r" b="b"/>
              <a:pathLst>
                <a:path w="1643" h="1916" extrusionOk="0">
                  <a:moveTo>
                    <a:pt x="1" y="1486"/>
                  </a:moveTo>
                  <a:lnTo>
                    <a:pt x="677" y="1915"/>
                  </a:lnTo>
                  <a:lnTo>
                    <a:pt x="1643" y="430"/>
                  </a:lnTo>
                  <a:lnTo>
                    <a:pt x="9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8"/>
            <p:cNvSpPr/>
            <p:nvPr/>
          </p:nvSpPr>
          <p:spPr>
            <a:xfrm>
              <a:off x="3133101" y="3450031"/>
              <a:ext cx="123323" cy="360927"/>
            </a:xfrm>
            <a:custGeom>
              <a:avLst/>
              <a:gdLst/>
              <a:ahLst/>
              <a:cxnLst/>
              <a:rect l="l" t="t" r="r" b="b"/>
              <a:pathLst>
                <a:path w="1255" h="3673" extrusionOk="0">
                  <a:moveTo>
                    <a:pt x="0" y="0"/>
                  </a:moveTo>
                  <a:lnTo>
                    <a:pt x="0" y="3672"/>
                  </a:lnTo>
                  <a:lnTo>
                    <a:pt x="1254" y="3672"/>
                  </a:lnTo>
                  <a:lnTo>
                    <a:pt x="1254" y="0"/>
                  </a:lnTo>
                  <a:close/>
                  <a:moveTo>
                    <a:pt x="627" y="3235"/>
                  </a:moveTo>
                  <a:cubicBezTo>
                    <a:pt x="503" y="3235"/>
                    <a:pt x="396" y="3136"/>
                    <a:pt x="396" y="3012"/>
                  </a:cubicBezTo>
                  <a:cubicBezTo>
                    <a:pt x="396" y="2888"/>
                    <a:pt x="503" y="2781"/>
                    <a:pt x="627" y="2781"/>
                  </a:cubicBezTo>
                  <a:cubicBezTo>
                    <a:pt x="751" y="2781"/>
                    <a:pt x="850" y="2888"/>
                    <a:pt x="850" y="3012"/>
                  </a:cubicBezTo>
                  <a:cubicBezTo>
                    <a:pt x="850" y="3136"/>
                    <a:pt x="751" y="3235"/>
                    <a:pt x="627" y="323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8"/>
            <p:cNvSpPr/>
            <p:nvPr/>
          </p:nvSpPr>
          <p:spPr>
            <a:xfrm>
              <a:off x="3154916" y="3470273"/>
              <a:ext cx="78809" cy="173634"/>
            </a:xfrm>
            <a:custGeom>
              <a:avLst/>
              <a:gdLst/>
              <a:ahLst/>
              <a:cxnLst/>
              <a:rect l="l" t="t" r="r" b="b"/>
              <a:pathLst>
                <a:path w="802" h="1767" extrusionOk="0">
                  <a:moveTo>
                    <a:pt x="1" y="1"/>
                  </a:moveTo>
                  <a:lnTo>
                    <a:pt x="801" y="1"/>
                  </a:lnTo>
                  <a:lnTo>
                    <a:pt x="801" y="1767"/>
                  </a:lnTo>
                  <a:lnTo>
                    <a:pt x="1" y="17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8"/>
            <p:cNvSpPr/>
            <p:nvPr/>
          </p:nvSpPr>
          <p:spPr>
            <a:xfrm>
              <a:off x="2648950" y="3357564"/>
              <a:ext cx="675572" cy="1239908"/>
            </a:xfrm>
            <a:custGeom>
              <a:avLst/>
              <a:gdLst/>
              <a:ahLst/>
              <a:cxnLst/>
              <a:rect l="l" t="t" r="r" b="b"/>
              <a:pathLst>
                <a:path w="6875" h="12618" extrusionOk="0">
                  <a:moveTo>
                    <a:pt x="1" y="1"/>
                  </a:moveTo>
                  <a:lnTo>
                    <a:pt x="1" y="12617"/>
                  </a:lnTo>
                  <a:lnTo>
                    <a:pt x="6875" y="12617"/>
                  </a:lnTo>
                  <a:lnTo>
                    <a:pt x="6875" y="1"/>
                  </a:lnTo>
                  <a:close/>
                  <a:moveTo>
                    <a:pt x="6190" y="4613"/>
                  </a:moveTo>
                  <a:lnTo>
                    <a:pt x="694" y="4613"/>
                  </a:lnTo>
                  <a:lnTo>
                    <a:pt x="694" y="603"/>
                  </a:lnTo>
                  <a:lnTo>
                    <a:pt x="6190" y="603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8"/>
            <p:cNvSpPr/>
            <p:nvPr/>
          </p:nvSpPr>
          <p:spPr>
            <a:xfrm>
              <a:off x="2712232" y="3884656"/>
              <a:ext cx="550677" cy="676260"/>
            </a:xfrm>
            <a:custGeom>
              <a:avLst/>
              <a:gdLst/>
              <a:ahLst/>
              <a:cxnLst/>
              <a:rect l="l" t="t" r="r" b="b"/>
              <a:pathLst>
                <a:path w="5604" h="6882" extrusionOk="0">
                  <a:moveTo>
                    <a:pt x="5488" y="116"/>
                  </a:moveTo>
                  <a:lnTo>
                    <a:pt x="5488" y="2269"/>
                  </a:lnTo>
                  <a:lnTo>
                    <a:pt x="100" y="2269"/>
                  </a:lnTo>
                  <a:lnTo>
                    <a:pt x="100" y="116"/>
                  </a:lnTo>
                  <a:lnTo>
                    <a:pt x="1610" y="116"/>
                  </a:lnTo>
                  <a:cubicBezTo>
                    <a:pt x="1700" y="116"/>
                    <a:pt x="1791" y="157"/>
                    <a:pt x="1857" y="231"/>
                  </a:cubicBezTo>
                  <a:cubicBezTo>
                    <a:pt x="1940" y="330"/>
                    <a:pt x="2055" y="380"/>
                    <a:pt x="2179" y="380"/>
                  </a:cubicBezTo>
                  <a:lnTo>
                    <a:pt x="3417" y="380"/>
                  </a:lnTo>
                  <a:cubicBezTo>
                    <a:pt x="3541" y="380"/>
                    <a:pt x="3664" y="322"/>
                    <a:pt x="3730" y="231"/>
                  </a:cubicBezTo>
                  <a:cubicBezTo>
                    <a:pt x="3796" y="157"/>
                    <a:pt x="3879" y="116"/>
                    <a:pt x="3978" y="116"/>
                  </a:cubicBezTo>
                  <a:close/>
                  <a:moveTo>
                    <a:pt x="3722" y="2377"/>
                  </a:moveTo>
                  <a:cubicBezTo>
                    <a:pt x="3706" y="2393"/>
                    <a:pt x="3681" y="2401"/>
                    <a:pt x="3673" y="2426"/>
                  </a:cubicBezTo>
                  <a:cubicBezTo>
                    <a:pt x="3607" y="2500"/>
                    <a:pt x="3524" y="2542"/>
                    <a:pt x="3425" y="2542"/>
                  </a:cubicBezTo>
                  <a:lnTo>
                    <a:pt x="2179" y="2542"/>
                  </a:lnTo>
                  <a:cubicBezTo>
                    <a:pt x="2080" y="2542"/>
                    <a:pt x="1989" y="2500"/>
                    <a:pt x="1931" y="2426"/>
                  </a:cubicBezTo>
                  <a:lnTo>
                    <a:pt x="1874" y="2377"/>
                  </a:lnTo>
                  <a:close/>
                  <a:moveTo>
                    <a:pt x="5488" y="2377"/>
                  </a:moveTo>
                  <a:lnTo>
                    <a:pt x="5488" y="4530"/>
                  </a:lnTo>
                  <a:lnTo>
                    <a:pt x="100" y="4530"/>
                  </a:lnTo>
                  <a:lnTo>
                    <a:pt x="100" y="2377"/>
                  </a:lnTo>
                  <a:lnTo>
                    <a:pt x="1610" y="2377"/>
                  </a:lnTo>
                  <a:cubicBezTo>
                    <a:pt x="1700" y="2377"/>
                    <a:pt x="1791" y="2418"/>
                    <a:pt x="1857" y="2484"/>
                  </a:cubicBezTo>
                  <a:cubicBezTo>
                    <a:pt x="1940" y="2591"/>
                    <a:pt x="2055" y="2641"/>
                    <a:pt x="2179" y="2641"/>
                  </a:cubicBezTo>
                  <a:lnTo>
                    <a:pt x="3417" y="2641"/>
                  </a:lnTo>
                  <a:cubicBezTo>
                    <a:pt x="3541" y="2641"/>
                    <a:pt x="3664" y="2583"/>
                    <a:pt x="3730" y="2484"/>
                  </a:cubicBezTo>
                  <a:cubicBezTo>
                    <a:pt x="3796" y="2418"/>
                    <a:pt x="3879" y="2377"/>
                    <a:pt x="3978" y="2377"/>
                  </a:cubicBezTo>
                  <a:close/>
                  <a:moveTo>
                    <a:pt x="3722" y="4629"/>
                  </a:moveTo>
                  <a:cubicBezTo>
                    <a:pt x="3706" y="4654"/>
                    <a:pt x="3681" y="4662"/>
                    <a:pt x="3673" y="4687"/>
                  </a:cubicBezTo>
                  <a:cubicBezTo>
                    <a:pt x="3607" y="4753"/>
                    <a:pt x="3524" y="4794"/>
                    <a:pt x="3425" y="4794"/>
                  </a:cubicBezTo>
                  <a:lnTo>
                    <a:pt x="2179" y="4794"/>
                  </a:lnTo>
                  <a:cubicBezTo>
                    <a:pt x="2080" y="4794"/>
                    <a:pt x="1989" y="4753"/>
                    <a:pt x="1931" y="4687"/>
                  </a:cubicBezTo>
                  <a:cubicBezTo>
                    <a:pt x="1907" y="4662"/>
                    <a:pt x="1890" y="4654"/>
                    <a:pt x="1874" y="4629"/>
                  </a:cubicBezTo>
                  <a:close/>
                  <a:moveTo>
                    <a:pt x="5488" y="4629"/>
                  </a:moveTo>
                  <a:lnTo>
                    <a:pt x="5488" y="6791"/>
                  </a:lnTo>
                  <a:lnTo>
                    <a:pt x="100" y="6791"/>
                  </a:lnTo>
                  <a:lnTo>
                    <a:pt x="100" y="4629"/>
                  </a:lnTo>
                  <a:lnTo>
                    <a:pt x="1610" y="4629"/>
                  </a:lnTo>
                  <a:cubicBezTo>
                    <a:pt x="1700" y="4629"/>
                    <a:pt x="1791" y="4671"/>
                    <a:pt x="1857" y="4745"/>
                  </a:cubicBezTo>
                  <a:cubicBezTo>
                    <a:pt x="1940" y="4852"/>
                    <a:pt x="2055" y="4902"/>
                    <a:pt x="2179" y="4902"/>
                  </a:cubicBezTo>
                  <a:lnTo>
                    <a:pt x="3417" y="4902"/>
                  </a:lnTo>
                  <a:cubicBezTo>
                    <a:pt x="3541" y="4902"/>
                    <a:pt x="3664" y="4836"/>
                    <a:pt x="3730" y="4745"/>
                  </a:cubicBezTo>
                  <a:cubicBezTo>
                    <a:pt x="3796" y="4671"/>
                    <a:pt x="3879" y="4629"/>
                    <a:pt x="3978" y="4629"/>
                  </a:cubicBezTo>
                  <a:close/>
                  <a:moveTo>
                    <a:pt x="1" y="0"/>
                  </a:moveTo>
                  <a:lnTo>
                    <a:pt x="1" y="2261"/>
                  </a:lnTo>
                  <a:lnTo>
                    <a:pt x="1" y="2360"/>
                  </a:lnTo>
                  <a:lnTo>
                    <a:pt x="1" y="4522"/>
                  </a:lnTo>
                  <a:lnTo>
                    <a:pt x="1" y="4621"/>
                  </a:lnTo>
                  <a:lnTo>
                    <a:pt x="1" y="6882"/>
                  </a:lnTo>
                  <a:lnTo>
                    <a:pt x="5603" y="6882"/>
                  </a:lnTo>
                  <a:lnTo>
                    <a:pt x="5603" y="4621"/>
                  </a:lnTo>
                  <a:lnTo>
                    <a:pt x="5603" y="4522"/>
                  </a:lnTo>
                  <a:lnTo>
                    <a:pt x="5603" y="2360"/>
                  </a:lnTo>
                  <a:lnTo>
                    <a:pt x="5603" y="2261"/>
                  </a:lnTo>
                  <a:lnTo>
                    <a:pt x="5603" y="0"/>
                  </a:lnTo>
                  <a:lnTo>
                    <a:pt x="3994" y="0"/>
                  </a:lnTo>
                  <a:cubicBezTo>
                    <a:pt x="3871" y="0"/>
                    <a:pt x="3747" y="66"/>
                    <a:pt x="3673" y="157"/>
                  </a:cubicBezTo>
                  <a:cubicBezTo>
                    <a:pt x="3607" y="231"/>
                    <a:pt x="3524" y="273"/>
                    <a:pt x="3425" y="273"/>
                  </a:cubicBezTo>
                  <a:lnTo>
                    <a:pt x="2179" y="273"/>
                  </a:lnTo>
                  <a:cubicBezTo>
                    <a:pt x="2080" y="273"/>
                    <a:pt x="1989" y="231"/>
                    <a:pt x="1931" y="157"/>
                  </a:cubicBezTo>
                  <a:cubicBezTo>
                    <a:pt x="1849" y="50"/>
                    <a:pt x="1733" y="0"/>
                    <a:pt x="1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8"/>
            <p:cNvSpPr/>
            <p:nvPr/>
          </p:nvSpPr>
          <p:spPr>
            <a:xfrm>
              <a:off x="2769030" y="3246525"/>
              <a:ext cx="487394" cy="111138"/>
            </a:xfrm>
            <a:custGeom>
              <a:avLst/>
              <a:gdLst/>
              <a:ahLst/>
              <a:cxnLst/>
              <a:rect l="l" t="t" r="r" b="b"/>
              <a:pathLst>
                <a:path w="4960" h="1131" extrusionOk="0">
                  <a:moveTo>
                    <a:pt x="0" y="751"/>
                  </a:moveTo>
                  <a:lnTo>
                    <a:pt x="0" y="297"/>
                  </a:lnTo>
                  <a:cubicBezTo>
                    <a:pt x="0" y="132"/>
                    <a:pt x="157" y="0"/>
                    <a:pt x="322" y="25"/>
                  </a:cubicBezTo>
                  <a:lnTo>
                    <a:pt x="4827" y="801"/>
                  </a:lnTo>
                  <a:cubicBezTo>
                    <a:pt x="4910" y="809"/>
                    <a:pt x="4959" y="883"/>
                    <a:pt x="4959" y="966"/>
                  </a:cubicBezTo>
                  <a:lnTo>
                    <a:pt x="4959" y="966"/>
                  </a:lnTo>
                  <a:cubicBezTo>
                    <a:pt x="4959" y="1057"/>
                    <a:pt x="4885" y="1131"/>
                    <a:pt x="4794" y="1131"/>
                  </a:cubicBezTo>
                  <a:lnTo>
                    <a:pt x="380" y="1131"/>
                  </a:lnTo>
                  <a:cubicBezTo>
                    <a:pt x="173" y="1131"/>
                    <a:pt x="0" y="966"/>
                    <a:pt x="0" y="75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8"/>
            <p:cNvSpPr/>
            <p:nvPr/>
          </p:nvSpPr>
          <p:spPr>
            <a:xfrm>
              <a:off x="2797428" y="3261068"/>
              <a:ext cx="378713" cy="87652"/>
            </a:xfrm>
            <a:custGeom>
              <a:avLst/>
              <a:gdLst/>
              <a:ahLst/>
              <a:cxnLst/>
              <a:rect l="l" t="t" r="r" b="b"/>
              <a:pathLst>
                <a:path w="3854" h="892" extrusionOk="0">
                  <a:moveTo>
                    <a:pt x="0" y="595"/>
                  </a:moveTo>
                  <a:lnTo>
                    <a:pt x="0" y="240"/>
                  </a:lnTo>
                  <a:cubicBezTo>
                    <a:pt x="0" y="108"/>
                    <a:pt x="124" y="1"/>
                    <a:pt x="248" y="34"/>
                  </a:cubicBezTo>
                  <a:lnTo>
                    <a:pt x="3754" y="644"/>
                  </a:lnTo>
                  <a:cubicBezTo>
                    <a:pt x="3812" y="653"/>
                    <a:pt x="3853" y="702"/>
                    <a:pt x="3853" y="768"/>
                  </a:cubicBezTo>
                  <a:lnTo>
                    <a:pt x="3853" y="768"/>
                  </a:lnTo>
                  <a:cubicBezTo>
                    <a:pt x="3853" y="842"/>
                    <a:pt x="3796" y="892"/>
                    <a:pt x="3730" y="892"/>
                  </a:cubicBezTo>
                  <a:lnTo>
                    <a:pt x="289" y="892"/>
                  </a:lnTo>
                  <a:cubicBezTo>
                    <a:pt x="132" y="892"/>
                    <a:pt x="0" y="760"/>
                    <a:pt x="0" y="595"/>
                  </a:cubicBezTo>
                  <a:close/>
                </a:path>
              </a:pathLst>
            </a:custGeom>
            <a:solidFill>
              <a:srgbClr val="F0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32"/>
          <p:cNvSpPr/>
          <p:nvPr/>
        </p:nvSpPr>
        <p:spPr>
          <a:xfrm>
            <a:off x="-7575" y="752025"/>
            <a:ext cx="4081350" cy="3860975"/>
          </a:xfrm>
          <a:custGeom>
            <a:avLst/>
            <a:gdLst/>
            <a:ahLst/>
            <a:cxnLst/>
            <a:rect l="l" t="t" r="r" b="b"/>
            <a:pathLst>
              <a:path w="163254" h="154439" extrusionOk="0">
                <a:moveTo>
                  <a:pt x="38374" y="155"/>
                </a:moveTo>
                <a:lnTo>
                  <a:pt x="0" y="66976"/>
                </a:lnTo>
                <a:lnTo>
                  <a:pt x="0" y="154439"/>
                </a:lnTo>
                <a:lnTo>
                  <a:pt x="163254" y="153894"/>
                </a:lnTo>
                <a:lnTo>
                  <a:pt x="4498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3725"/>
                </a:srgbClr>
              </a:gs>
              <a:gs pos="100000">
                <a:srgbClr val="D7DDFB">
                  <a:alpha val="49803"/>
                </a:srgbClr>
              </a:gs>
            </a:gsLst>
            <a:lin ang="5400012" scaled="0"/>
          </a:gradFill>
          <a:ln>
            <a:noFill/>
          </a:ln>
        </p:spPr>
      </p:sp>
      <p:grpSp>
        <p:nvGrpSpPr>
          <p:cNvPr id="1305" name="Google Shape;1305;p32"/>
          <p:cNvGrpSpPr/>
          <p:nvPr/>
        </p:nvGrpSpPr>
        <p:grpSpPr>
          <a:xfrm>
            <a:off x="773180" y="-1"/>
            <a:ext cx="521354" cy="905823"/>
            <a:chOff x="8481775" y="721800"/>
            <a:chExt cx="788258" cy="1369554"/>
          </a:xfrm>
        </p:grpSpPr>
        <p:sp>
          <p:nvSpPr>
            <p:cNvPr id="1306" name="Google Shape;1306;p32"/>
            <p:cNvSpPr/>
            <p:nvPr/>
          </p:nvSpPr>
          <p:spPr>
            <a:xfrm>
              <a:off x="8864516" y="721800"/>
              <a:ext cx="20851" cy="907851"/>
            </a:xfrm>
            <a:custGeom>
              <a:avLst/>
              <a:gdLst/>
              <a:ahLst/>
              <a:cxnLst/>
              <a:rect l="l" t="t" r="r" b="b"/>
              <a:pathLst>
                <a:path w="174" h="7576" extrusionOk="0">
                  <a:moveTo>
                    <a:pt x="0" y="1"/>
                  </a:moveTo>
                  <a:lnTo>
                    <a:pt x="174" y="1"/>
                  </a:lnTo>
                  <a:lnTo>
                    <a:pt x="174" y="7576"/>
                  </a:lnTo>
                  <a:lnTo>
                    <a:pt x="0" y="75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8813108" y="1546479"/>
              <a:ext cx="124626" cy="206711"/>
            </a:xfrm>
            <a:custGeom>
              <a:avLst/>
              <a:gdLst/>
              <a:ahLst/>
              <a:cxnLst/>
              <a:rect l="l" t="t" r="r" b="b"/>
              <a:pathLst>
                <a:path w="1040" h="1725" extrusionOk="0">
                  <a:moveTo>
                    <a:pt x="0" y="1725"/>
                  </a:moveTo>
                  <a:lnTo>
                    <a:pt x="1040" y="1725"/>
                  </a:lnTo>
                  <a:lnTo>
                    <a:pt x="1040" y="520"/>
                  </a:lnTo>
                  <a:cubicBezTo>
                    <a:pt x="1040" y="231"/>
                    <a:pt x="801" y="0"/>
                    <a:pt x="520" y="0"/>
                  </a:cubicBezTo>
                  <a:lnTo>
                    <a:pt x="520" y="0"/>
                  </a:lnTo>
                  <a:cubicBezTo>
                    <a:pt x="231" y="0"/>
                    <a:pt x="8" y="240"/>
                    <a:pt x="8" y="520"/>
                  </a:cubicBezTo>
                  <a:lnTo>
                    <a:pt x="8" y="17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8765655" y="1871821"/>
              <a:ext cx="219533" cy="219533"/>
            </a:xfrm>
            <a:custGeom>
              <a:avLst/>
              <a:gdLst/>
              <a:ahLst/>
              <a:cxnLst/>
              <a:rect l="l" t="t" r="r" b="b"/>
              <a:pathLst>
                <a:path w="1832" h="1832" extrusionOk="0">
                  <a:moveTo>
                    <a:pt x="1832" y="916"/>
                  </a:moveTo>
                  <a:cubicBezTo>
                    <a:pt x="1832" y="1419"/>
                    <a:pt x="1428" y="1832"/>
                    <a:pt x="916" y="1832"/>
                  </a:cubicBezTo>
                  <a:cubicBezTo>
                    <a:pt x="413" y="1832"/>
                    <a:pt x="0" y="1419"/>
                    <a:pt x="0" y="916"/>
                  </a:cubicBezTo>
                  <a:cubicBezTo>
                    <a:pt x="0" y="413"/>
                    <a:pt x="413" y="0"/>
                    <a:pt x="916" y="0"/>
                  </a:cubicBezTo>
                  <a:cubicBezTo>
                    <a:pt x="1428" y="0"/>
                    <a:pt x="1832" y="413"/>
                    <a:pt x="1832" y="9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8481775" y="1665112"/>
              <a:ext cx="788258" cy="311565"/>
            </a:xfrm>
            <a:custGeom>
              <a:avLst/>
              <a:gdLst/>
              <a:ahLst/>
              <a:cxnLst/>
              <a:rect l="l" t="t" r="r" b="b"/>
              <a:pathLst>
                <a:path w="6578" h="2600" extrusionOk="0">
                  <a:moveTo>
                    <a:pt x="1" y="2600"/>
                  </a:moveTo>
                  <a:lnTo>
                    <a:pt x="6577" y="2600"/>
                  </a:lnTo>
                  <a:lnTo>
                    <a:pt x="3821" y="273"/>
                  </a:lnTo>
                  <a:cubicBezTo>
                    <a:pt x="3516" y="1"/>
                    <a:pt x="3054" y="1"/>
                    <a:pt x="2740" y="2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0" name="Google Shape;1310;p32"/>
          <p:cNvSpPr/>
          <p:nvPr/>
        </p:nvSpPr>
        <p:spPr>
          <a:xfrm>
            <a:off x="-9550" y="4597475"/>
            <a:ext cx="9153600" cy="5463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1" name="Google Shape;1311;p32"/>
          <p:cNvGrpSpPr/>
          <p:nvPr/>
        </p:nvGrpSpPr>
        <p:grpSpPr>
          <a:xfrm>
            <a:off x="4311345" y="285055"/>
            <a:ext cx="521329" cy="521942"/>
            <a:chOff x="4311325" y="430375"/>
            <a:chExt cx="629853" cy="630593"/>
          </a:xfrm>
        </p:grpSpPr>
        <p:sp>
          <p:nvSpPr>
            <p:cNvPr id="1312" name="Google Shape;1312;p32"/>
            <p:cNvSpPr/>
            <p:nvPr/>
          </p:nvSpPr>
          <p:spPr>
            <a:xfrm>
              <a:off x="4311325" y="430375"/>
              <a:ext cx="629853" cy="630593"/>
            </a:xfrm>
            <a:custGeom>
              <a:avLst/>
              <a:gdLst/>
              <a:ahLst/>
              <a:cxnLst/>
              <a:rect l="l" t="t" r="r" b="b"/>
              <a:pathLst>
                <a:path w="6660" h="6668" extrusionOk="0">
                  <a:moveTo>
                    <a:pt x="3334" y="124"/>
                  </a:moveTo>
                  <a:cubicBezTo>
                    <a:pt x="5109" y="124"/>
                    <a:pt x="6553" y="1568"/>
                    <a:pt x="6553" y="3342"/>
                  </a:cubicBezTo>
                  <a:cubicBezTo>
                    <a:pt x="6553" y="5116"/>
                    <a:pt x="5109" y="6560"/>
                    <a:pt x="3334" y="6560"/>
                  </a:cubicBezTo>
                  <a:cubicBezTo>
                    <a:pt x="1560" y="6560"/>
                    <a:pt x="116" y="5116"/>
                    <a:pt x="116" y="3342"/>
                  </a:cubicBezTo>
                  <a:cubicBezTo>
                    <a:pt x="116" y="1568"/>
                    <a:pt x="1560" y="124"/>
                    <a:pt x="3334" y="124"/>
                  </a:cubicBezTo>
                  <a:close/>
                  <a:moveTo>
                    <a:pt x="3334" y="1"/>
                  </a:moveTo>
                  <a:cubicBezTo>
                    <a:pt x="1494" y="1"/>
                    <a:pt x="1" y="1494"/>
                    <a:pt x="1" y="3334"/>
                  </a:cubicBezTo>
                  <a:cubicBezTo>
                    <a:pt x="1" y="5174"/>
                    <a:pt x="1494" y="6668"/>
                    <a:pt x="3334" y="6668"/>
                  </a:cubicBezTo>
                  <a:cubicBezTo>
                    <a:pt x="5166" y="6668"/>
                    <a:pt x="6660" y="5174"/>
                    <a:pt x="6660" y="3334"/>
                  </a:cubicBezTo>
                  <a:cubicBezTo>
                    <a:pt x="6660" y="1494"/>
                    <a:pt x="5166" y="1"/>
                    <a:pt x="33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4619631" y="525609"/>
              <a:ext cx="146020" cy="369201"/>
            </a:xfrm>
            <a:custGeom>
              <a:avLst/>
              <a:gdLst/>
              <a:ahLst/>
              <a:cxnLst/>
              <a:rect l="l" t="t" r="r" b="b"/>
              <a:pathLst>
                <a:path w="1544" h="3904" extrusionOk="0">
                  <a:moveTo>
                    <a:pt x="58" y="0"/>
                  </a:moveTo>
                  <a:cubicBezTo>
                    <a:pt x="17" y="0"/>
                    <a:pt x="0" y="17"/>
                    <a:pt x="0" y="58"/>
                  </a:cubicBezTo>
                  <a:lnTo>
                    <a:pt x="0" y="2360"/>
                  </a:lnTo>
                  <a:lnTo>
                    <a:pt x="1444" y="3887"/>
                  </a:lnTo>
                  <a:cubicBezTo>
                    <a:pt x="1452" y="3895"/>
                    <a:pt x="1477" y="3903"/>
                    <a:pt x="1485" y="3903"/>
                  </a:cubicBezTo>
                  <a:cubicBezTo>
                    <a:pt x="1494" y="3903"/>
                    <a:pt x="1510" y="3895"/>
                    <a:pt x="1527" y="3887"/>
                  </a:cubicBezTo>
                  <a:cubicBezTo>
                    <a:pt x="1543" y="3862"/>
                    <a:pt x="1543" y="3821"/>
                    <a:pt x="1527" y="3804"/>
                  </a:cubicBezTo>
                  <a:lnTo>
                    <a:pt x="124" y="2311"/>
                  </a:lnTo>
                  <a:lnTo>
                    <a:pt x="124" y="58"/>
                  </a:lnTo>
                  <a:cubicBezTo>
                    <a:pt x="124" y="25"/>
                    <a:pt x="99" y="0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4" name="Google Shape;1314;p32"/>
          <p:cNvSpPr/>
          <p:nvPr/>
        </p:nvSpPr>
        <p:spPr>
          <a:xfrm>
            <a:off x="2098475" y="271950"/>
            <a:ext cx="701780" cy="361929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32"/>
          <p:cNvSpPr/>
          <p:nvPr/>
        </p:nvSpPr>
        <p:spPr>
          <a:xfrm rot="10800000">
            <a:off x="8323475" y="2625425"/>
            <a:ext cx="701780" cy="361929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6" name="Google Shape;1316;p32"/>
          <p:cNvGrpSpPr/>
          <p:nvPr/>
        </p:nvGrpSpPr>
        <p:grpSpPr>
          <a:xfrm>
            <a:off x="8425586" y="3112146"/>
            <a:ext cx="922504" cy="1500595"/>
            <a:chOff x="-3980575" y="2491938"/>
            <a:chExt cx="1143127" cy="1859473"/>
          </a:xfrm>
        </p:grpSpPr>
        <p:sp>
          <p:nvSpPr>
            <p:cNvPr id="1317" name="Google Shape;1317;p32"/>
            <p:cNvSpPr/>
            <p:nvPr/>
          </p:nvSpPr>
          <p:spPr>
            <a:xfrm>
              <a:off x="-3929830" y="3375304"/>
              <a:ext cx="193400" cy="214810"/>
            </a:xfrm>
            <a:custGeom>
              <a:avLst/>
              <a:gdLst/>
              <a:ahLst/>
              <a:cxnLst/>
              <a:rect l="l" t="t" r="r" b="b"/>
              <a:pathLst>
                <a:path w="1635" h="1816" extrusionOk="0">
                  <a:moveTo>
                    <a:pt x="818" y="1815"/>
                  </a:moveTo>
                  <a:cubicBezTo>
                    <a:pt x="818" y="1815"/>
                    <a:pt x="240" y="1593"/>
                    <a:pt x="116" y="908"/>
                  </a:cubicBezTo>
                  <a:cubicBezTo>
                    <a:pt x="1" y="215"/>
                    <a:pt x="1057" y="0"/>
                    <a:pt x="1626" y="149"/>
                  </a:cubicBezTo>
                  <a:cubicBezTo>
                    <a:pt x="1634" y="149"/>
                    <a:pt x="413" y="536"/>
                    <a:pt x="818" y="18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-3980575" y="3266954"/>
              <a:ext cx="495033" cy="264609"/>
            </a:xfrm>
            <a:custGeom>
              <a:avLst/>
              <a:gdLst/>
              <a:ahLst/>
              <a:cxnLst/>
              <a:rect l="l" t="t" r="r" b="b"/>
              <a:pathLst>
                <a:path w="4185" h="2237" extrusionOk="0">
                  <a:moveTo>
                    <a:pt x="3961" y="2236"/>
                  </a:moveTo>
                  <a:cubicBezTo>
                    <a:pt x="3961" y="2236"/>
                    <a:pt x="4184" y="0"/>
                    <a:pt x="2096" y="0"/>
                  </a:cubicBezTo>
                  <a:cubicBezTo>
                    <a:pt x="1" y="0"/>
                    <a:pt x="553" y="1873"/>
                    <a:pt x="553" y="1873"/>
                  </a:cubicBezTo>
                  <a:cubicBezTo>
                    <a:pt x="553" y="1873"/>
                    <a:pt x="1024" y="8"/>
                    <a:pt x="3961" y="223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-3862406" y="3295816"/>
              <a:ext cx="357347" cy="241543"/>
            </a:xfrm>
            <a:custGeom>
              <a:avLst/>
              <a:gdLst/>
              <a:ahLst/>
              <a:cxnLst/>
              <a:rect l="l" t="t" r="r" b="b"/>
              <a:pathLst>
                <a:path w="3021" h="2042" extrusionOk="0">
                  <a:moveTo>
                    <a:pt x="768" y="1"/>
                  </a:moveTo>
                  <a:cubicBezTo>
                    <a:pt x="534" y="1"/>
                    <a:pt x="292" y="43"/>
                    <a:pt x="41" y="127"/>
                  </a:cubicBezTo>
                  <a:cubicBezTo>
                    <a:pt x="8" y="144"/>
                    <a:pt x="0" y="160"/>
                    <a:pt x="8" y="193"/>
                  </a:cubicBezTo>
                  <a:cubicBezTo>
                    <a:pt x="21" y="219"/>
                    <a:pt x="34" y="229"/>
                    <a:pt x="53" y="229"/>
                  </a:cubicBezTo>
                  <a:cubicBezTo>
                    <a:pt x="60" y="229"/>
                    <a:pt x="67" y="228"/>
                    <a:pt x="74" y="226"/>
                  </a:cubicBezTo>
                  <a:cubicBezTo>
                    <a:pt x="320" y="147"/>
                    <a:pt x="557" y="106"/>
                    <a:pt x="785" y="106"/>
                  </a:cubicBezTo>
                  <a:cubicBezTo>
                    <a:pt x="1054" y="106"/>
                    <a:pt x="1310" y="164"/>
                    <a:pt x="1551" y="284"/>
                  </a:cubicBezTo>
                  <a:cubicBezTo>
                    <a:pt x="2484" y="763"/>
                    <a:pt x="2913" y="2001"/>
                    <a:pt x="2913" y="2009"/>
                  </a:cubicBezTo>
                  <a:cubicBezTo>
                    <a:pt x="2921" y="2025"/>
                    <a:pt x="2938" y="2042"/>
                    <a:pt x="2962" y="2042"/>
                  </a:cubicBezTo>
                  <a:cubicBezTo>
                    <a:pt x="2971" y="2042"/>
                    <a:pt x="2971" y="2042"/>
                    <a:pt x="2979" y="2025"/>
                  </a:cubicBezTo>
                  <a:cubicBezTo>
                    <a:pt x="3004" y="2017"/>
                    <a:pt x="3020" y="2001"/>
                    <a:pt x="3012" y="1968"/>
                  </a:cubicBezTo>
                  <a:cubicBezTo>
                    <a:pt x="3004" y="1918"/>
                    <a:pt x="2591" y="689"/>
                    <a:pt x="1601" y="193"/>
                  </a:cubicBezTo>
                  <a:cubicBezTo>
                    <a:pt x="1336" y="66"/>
                    <a:pt x="1058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-3209462" y="2590471"/>
              <a:ext cx="223563" cy="172936"/>
            </a:xfrm>
            <a:custGeom>
              <a:avLst/>
              <a:gdLst/>
              <a:ahLst/>
              <a:cxnLst/>
              <a:rect l="l" t="t" r="r" b="b"/>
              <a:pathLst>
                <a:path w="1890" h="1462" extrusionOk="0">
                  <a:moveTo>
                    <a:pt x="1849" y="1404"/>
                  </a:moveTo>
                  <a:cubicBezTo>
                    <a:pt x="1849" y="1404"/>
                    <a:pt x="1890" y="785"/>
                    <a:pt x="1312" y="389"/>
                  </a:cubicBezTo>
                  <a:cubicBezTo>
                    <a:pt x="735" y="1"/>
                    <a:pt x="99" y="876"/>
                    <a:pt x="0" y="1453"/>
                  </a:cubicBezTo>
                  <a:cubicBezTo>
                    <a:pt x="0" y="1461"/>
                    <a:pt x="842" y="512"/>
                    <a:pt x="1849" y="1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-3428175" y="2491938"/>
              <a:ext cx="378875" cy="534068"/>
            </a:xfrm>
            <a:custGeom>
              <a:avLst/>
              <a:gdLst/>
              <a:ahLst/>
              <a:cxnLst/>
              <a:rect l="l" t="t" r="r" b="b"/>
              <a:pathLst>
                <a:path w="3203" h="4515" extrusionOk="0">
                  <a:moveTo>
                    <a:pt x="2130" y="4514"/>
                  </a:moveTo>
                  <a:cubicBezTo>
                    <a:pt x="2130" y="4514"/>
                    <a:pt x="1" y="3813"/>
                    <a:pt x="867" y="1907"/>
                  </a:cubicBezTo>
                  <a:cubicBezTo>
                    <a:pt x="1726" y="0"/>
                    <a:pt x="3203" y="1263"/>
                    <a:pt x="3203" y="1263"/>
                  </a:cubicBezTo>
                  <a:cubicBezTo>
                    <a:pt x="3203" y="1263"/>
                    <a:pt x="1313" y="916"/>
                    <a:pt x="2130" y="451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-3303146" y="2592600"/>
              <a:ext cx="132837" cy="439201"/>
            </a:xfrm>
            <a:custGeom>
              <a:avLst/>
              <a:gdLst/>
              <a:ahLst/>
              <a:cxnLst/>
              <a:rect l="l" t="t" r="r" b="b"/>
              <a:pathLst>
                <a:path w="1123" h="3713" extrusionOk="0">
                  <a:moveTo>
                    <a:pt x="1016" y="1"/>
                  </a:moveTo>
                  <a:cubicBezTo>
                    <a:pt x="1004" y="1"/>
                    <a:pt x="992" y="6"/>
                    <a:pt x="982" y="16"/>
                  </a:cubicBezTo>
                  <a:cubicBezTo>
                    <a:pt x="355" y="519"/>
                    <a:pt x="25" y="1097"/>
                    <a:pt x="17" y="1716"/>
                  </a:cubicBezTo>
                  <a:cubicBezTo>
                    <a:pt x="0" y="2813"/>
                    <a:pt x="999" y="3671"/>
                    <a:pt x="1040" y="3704"/>
                  </a:cubicBezTo>
                  <a:cubicBezTo>
                    <a:pt x="1048" y="3713"/>
                    <a:pt x="1056" y="3713"/>
                    <a:pt x="1073" y="3713"/>
                  </a:cubicBezTo>
                  <a:cubicBezTo>
                    <a:pt x="1084" y="3713"/>
                    <a:pt x="1091" y="3709"/>
                    <a:pt x="1097" y="3709"/>
                  </a:cubicBezTo>
                  <a:cubicBezTo>
                    <a:pt x="1100" y="3709"/>
                    <a:pt x="1103" y="3710"/>
                    <a:pt x="1106" y="3713"/>
                  </a:cubicBezTo>
                  <a:cubicBezTo>
                    <a:pt x="1122" y="3696"/>
                    <a:pt x="1122" y="3663"/>
                    <a:pt x="1098" y="3647"/>
                  </a:cubicBezTo>
                  <a:cubicBezTo>
                    <a:pt x="1089" y="3630"/>
                    <a:pt x="99" y="2788"/>
                    <a:pt x="107" y="1724"/>
                  </a:cubicBezTo>
                  <a:cubicBezTo>
                    <a:pt x="116" y="1138"/>
                    <a:pt x="437" y="593"/>
                    <a:pt x="1048" y="98"/>
                  </a:cubicBezTo>
                  <a:cubicBezTo>
                    <a:pt x="1065" y="74"/>
                    <a:pt x="1081" y="41"/>
                    <a:pt x="1056" y="24"/>
                  </a:cubicBezTo>
                  <a:cubicBezTo>
                    <a:pt x="1047" y="10"/>
                    <a:pt x="1032" y="1"/>
                    <a:pt x="1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-3813672" y="2668067"/>
              <a:ext cx="689261" cy="1171874"/>
            </a:xfrm>
            <a:custGeom>
              <a:avLst/>
              <a:gdLst/>
              <a:ahLst/>
              <a:cxnLst/>
              <a:rect l="l" t="t" r="r" b="b"/>
              <a:pathLst>
                <a:path w="5827" h="9907" extrusionOk="0">
                  <a:moveTo>
                    <a:pt x="58" y="1"/>
                  </a:moveTo>
                  <a:cubicBezTo>
                    <a:pt x="46" y="1"/>
                    <a:pt x="34" y="5"/>
                    <a:pt x="25" y="13"/>
                  </a:cubicBezTo>
                  <a:cubicBezTo>
                    <a:pt x="1" y="38"/>
                    <a:pt x="1" y="63"/>
                    <a:pt x="25" y="88"/>
                  </a:cubicBezTo>
                  <a:cubicBezTo>
                    <a:pt x="1288" y="1482"/>
                    <a:pt x="2187" y="1647"/>
                    <a:pt x="3054" y="1812"/>
                  </a:cubicBezTo>
                  <a:cubicBezTo>
                    <a:pt x="3714" y="1936"/>
                    <a:pt x="4341" y="2060"/>
                    <a:pt x="5084" y="2761"/>
                  </a:cubicBezTo>
                  <a:cubicBezTo>
                    <a:pt x="5529" y="3182"/>
                    <a:pt x="5719" y="3669"/>
                    <a:pt x="5636" y="4189"/>
                  </a:cubicBezTo>
                  <a:cubicBezTo>
                    <a:pt x="5438" y="5401"/>
                    <a:pt x="3879" y="6614"/>
                    <a:pt x="2427" y="7299"/>
                  </a:cubicBezTo>
                  <a:cubicBezTo>
                    <a:pt x="421" y="8232"/>
                    <a:pt x="661" y="9841"/>
                    <a:pt x="661" y="9866"/>
                  </a:cubicBezTo>
                  <a:cubicBezTo>
                    <a:pt x="661" y="9882"/>
                    <a:pt x="694" y="9907"/>
                    <a:pt x="710" y="9907"/>
                  </a:cubicBezTo>
                  <a:cubicBezTo>
                    <a:pt x="752" y="9899"/>
                    <a:pt x="776" y="9874"/>
                    <a:pt x="768" y="9833"/>
                  </a:cubicBezTo>
                  <a:cubicBezTo>
                    <a:pt x="752" y="9824"/>
                    <a:pt x="537" y="8273"/>
                    <a:pt x="2468" y="7382"/>
                  </a:cubicBezTo>
                  <a:cubicBezTo>
                    <a:pt x="3953" y="6689"/>
                    <a:pt x="5529" y="5443"/>
                    <a:pt x="5735" y="4205"/>
                  </a:cubicBezTo>
                  <a:cubicBezTo>
                    <a:pt x="5826" y="3636"/>
                    <a:pt x="5636" y="3132"/>
                    <a:pt x="5158" y="2678"/>
                  </a:cubicBezTo>
                  <a:cubicBezTo>
                    <a:pt x="4382" y="1952"/>
                    <a:pt x="3747" y="1829"/>
                    <a:pt x="3062" y="1705"/>
                  </a:cubicBezTo>
                  <a:cubicBezTo>
                    <a:pt x="2220" y="1548"/>
                    <a:pt x="1346" y="1383"/>
                    <a:pt x="91" y="13"/>
                  </a:cubicBezTo>
                  <a:cubicBezTo>
                    <a:pt x="83" y="5"/>
                    <a:pt x="71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-3697514" y="2883349"/>
              <a:ext cx="465698" cy="316301"/>
            </a:xfrm>
            <a:custGeom>
              <a:avLst/>
              <a:gdLst/>
              <a:ahLst/>
              <a:cxnLst/>
              <a:rect l="l" t="t" r="r" b="b"/>
              <a:pathLst>
                <a:path w="3937" h="2674" extrusionOk="0">
                  <a:moveTo>
                    <a:pt x="3829" y="1436"/>
                  </a:moveTo>
                  <a:cubicBezTo>
                    <a:pt x="3937" y="553"/>
                    <a:pt x="2781" y="875"/>
                    <a:pt x="2781" y="875"/>
                  </a:cubicBezTo>
                  <a:cubicBezTo>
                    <a:pt x="2781" y="875"/>
                    <a:pt x="3045" y="471"/>
                    <a:pt x="2187" y="240"/>
                  </a:cubicBezTo>
                  <a:cubicBezTo>
                    <a:pt x="1329" y="0"/>
                    <a:pt x="1" y="2674"/>
                    <a:pt x="1" y="2674"/>
                  </a:cubicBezTo>
                  <a:cubicBezTo>
                    <a:pt x="1" y="2674"/>
                    <a:pt x="1271" y="2550"/>
                    <a:pt x="2352" y="2269"/>
                  </a:cubicBezTo>
                  <a:cubicBezTo>
                    <a:pt x="2187" y="2038"/>
                    <a:pt x="2039" y="1774"/>
                    <a:pt x="2360" y="1816"/>
                  </a:cubicBezTo>
                  <a:cubicBezTo>
                    <a:pt x="2583" y="1849"/>
                    <a:pt x="2724" y="1981"/>
                    <a:pt x="2806" y="2137"/>
                  </a:cubicBezTo>
                  <a:cubicBezTo>
                    <a:pt x="3359" y="1948"/>
                    <a:pt x="3796" y="1725"/>
                    <a:pt x="3829" y="1436"/>
                  </a:cubicBezTo>
                  <a:close/>
                  <a:moveTo>
                    <a:pt x="1651" y="916"/>
                  </a:moveTo>
                  <a:cubicBezTo>
                    <a:pt x="1560" y="875"/>
                    <a:pt x="1494" y="801"/>
                    <a:pt x="1502" y="759"/>
                  </a:cubicBezTo>
                  <a:cubicBezTo>
                    <a:pt x="1527" y="718"/>
                    <a:pt x="1618" y="718"/>
                    <a:pt x="1709" y="759"/>
                  </a:cubicBezTo>
                  <a:cubicBezTo>
                    <a:pt x="1808" y="801"/>
                    <a:pt x="1865" y="875"/>
                    <a:pt x="1857" y="916"/>
                  </a:cubicBezTo>
                  <a:cubicBezTo>
                    <a:pt x="1849" y="957"/>
                    <a:pt x="1750" y="957"/>
                    <a:pt x="1651" y="91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-3858503" y="3782211"/>
              <a:ext cx="568135" cy="569199"/>
            </a:xfrm>
            <a:custGeom>
              <a:avLst/>
              <a:gdLst/>
              <a:ahLst/>
              <a:cxnLst/>
              <a:rect l="l" t="t" r="r" b="b"/>
              <a:pathLst>
                <a:path w="4803" h="4812" extrusionOk="0">
                  <a:moveTo>
                    <a:pt x="0" y="1"/>
                  </a:moveTo>
                  <a:lnTo>
                    <a:pt x="4802" y="1"/>
                  </a:lnTo>
                  <a:lnTo>
                    <a:pt x="4085" y="4812"/>
                  </a:lnTo>
                  <a:lnTo>
                    <a:pt x="718" y="481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-3659426" y="2970408"/>
              <a:ext cx="499883" cy="196121"/>
            </a:xfrm>
            <a:custGeom>
              <a:avLst/>
              <a:gdLst/>
              <a:ahLst/>
              <a:cxnLst/>
              <a:rect l="l" t="t" r="r" b="b"/>
              <a:pathLst>
                <a:path w="4226" h="1658" extrusionOk="0">
                  <a:moveTo>
                    <a:pt x="3073" y="0"/>
                  </a:moveTo>
                  <a:cubicBezTo>
                    <a:pt x="1729" y="0"/>
                    <a:pt x="88" y="1495"/>
                    <a:pt x="17" y="1566"/>
                  </a:cubicBezTo>
                  <a:cubicBezTo>
                    <a:pt x="0" y="1583"/>
                    <a:pt x="0" y="1616"/>
                    <a:pt x="17" y="1633"/>
                  </a:cubicBezTo>
                  <a:cubicBezTo>
                    <a:pt x="25" y="1649"/>
                    <a:pt x="50" y="1657"/>
                    <a:pt x="58" y="1657"/>
                  </a:cubicBezTo>
                  <a:cubicBezTo>
                    <a:pt x="66" y="1657"/>
                    <a:pt x="83" y="1649"/>
                    <a:pt x="91" y="1633"/>
                  </a:cubicBezTo>
                  <a:cubicBezTo>
                    <a:pt x="99" y="1625"/>
                    <a:pt x="1770" y="101"/>
                    <a:pt x="3089" y="101"/>
                  </a:cubicBezTo>
                  <a:cubicBezTo>
                    <a:pt x="3133" y="101"/>
                    <a:pt x="3176" y="103"/>
                    <a:pt x="3218" y="106"/>
                  </a:cubicBezTo>
                  <a:cubicBezTo>
                    <a:pt x="3590" y="139"/>
                    <a:pt x="3895" y="312"/>
                    <a:pt x="4126" y="618"/>
                  </a:cubicBezTo>
                  <a:cubicBezTo>
                    <a:pt x="4136" y="628"/>
                    <a:pt x="4153" y="635"/>
                    <a:pt x="4168" y="635"/>
                  </a:cubicBezTo>
                  <a:cubicBezTo>
                    <a:pt x="4177" y="635"/>
                    <a:pt x="4186" y="632"/>
                    <a:pt x="4192" y="626"/>
                  </a:cubicBezTo>
                  <a:cubicBezTo>
                    <a:pt x="4217" y="601"/>
                    <a:pt x="4225" y="576"/>
                    <a:pt x="4200" y="552"/>
                  </a:cubicBezTo>
                  <a:cubicBezTo>
                    <a:pt x="3953" y="221"/>
                    <a:pt x="3631" y="40"/>
                    <a:pt x="3227" y="7"/>
                  </a:cubicBezTo>
                  <a:cubicBezTo>
                    <a:pt x="3176" y="2"/>
                    <a:pt x="3125" y="0"/>
                    <a:pt x="3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-3957154" y="2600288"/>
              <a:ext cx="537972" cy="338775"/>
            </a:xfrm>
            <a:custGeom>
              <a:avLst/>
              <a:gdLst/>
              <a:ahLst/>
              <a:cxnLst/>
              <a:rect l="l" t="t" r="r" b="b"/>
              <a:pathLst>
                <a:path w="4548" h="2864" extrusionOk="0">
                  <a:moveTo>
                    <a:pt x="4465" y="2369"/>
                  </a:moveTo>
                  <a:cubicBezTo>
                    <a:pt x="4465" y="2369"/>
                    <a:pt x="4547" y="1436"/>
                    <a:pt x="3508" y="834"/>
                  </a:cubicBezTo>
                  <a:cubicBezTo>
                    <a:pt x="2460" y="248"/>
                    <a:pt x="1" y="0"/>
                    <a:pt x="1" y="0"/>
                  </a:cubicBezTo>
                  <a:cubicBezTo>
                    <a:pt x="1" y="0"/>
                    <a:pt x="1585" y="2146"/>
                    <a:pt x="2699" y="2492"/>
                  </a:cubicBezTo>
                  <a:cubicBezTo>
                    <a:pt x="3805" y="2864"/>
                    <a:pt x="4465" y="2369"/>
                    <a:pt x="4465" y="236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-3871278" y="2644173"/>
              <a:ext cx="443223" cy="243199"/>
            </a:xfrm>
            <a:custGeom>
              <a:avLst/>
              <a:gdLst/>
              <a:ahLst/>
              <a:cxnLst/>
              <a:rect l="l" t="t" r="r" b="b"/>
              <a:pathLst>
                <a:path w="3747" h="2056" extrusionOk="0">
                  <a:moveTo>
                    <a:pt x="3722" y="2055"/>
                  </a:moveTo>
                  <a:cubicBezTo>
                    <a:pt x="2955" y="1989"/>
                    <a:pt x="2410" y="1692"/>
                    <a:pt x="1866" y="1403"/>
                  </a:cubicBezTo>
                  <a:cubicBezTo>
                    <a:pt x="1791" y="1362"/>
                    <a:pt x="1709" y="1321"/>
                    <a:pt x="1635" y="1271"/>
                  </a:cubicBezTo>
                  <a:cubicBezTo>
                    <a:pt x="611" y="735"/>
                    <a:pt x="1" y="83"/>
                    <a:pt x="1" y="75"/>
                  </a:cubicBezTo>
                  <a:lnTo>
                    <a:pt x="75" y="1"/>
                  </a:lnTo>
                  <a:cubicBezTo>
                    <a:pt x="83" y="9"/>
                    <a:pt x="686" y="653"/>
                    <a:pt x="1684" y="1172"/>
                  </a:cubicBezTo>
                  <a:cubicBezTo>
                    <a:pt x="1767" y="1214"/>
                    <a:pt x="1849" y="1255"/>
                    <a:pt x="1932" y="1313"/>
                  </a:cubicBezTo>
                  <a:cubicBezTo>
                    <a:pt x="2460" y="1601"/>
                    <a:pt x="3004" y="1890"/>
                    <a:pt x="3747" y="19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-3277832" y="3137074"/>
              <a:ext cx="440384" cy="238349"/>
            </a:xfrm>
            <a:custGeom>
              <a:avLst/>
              <a:gdLst/>
              <a:ahLst/>
              <a:cxnLst/>
              <a:rect l="l" t="t" r="r" b="b"/>
              <a:pathLst>
                <a:path w="3723" h="2015" extrusionOk="0">
                  <a:moveTo>
                    <a:pt x="1" y="1824"/>
                  </a:moveTo>
                  <a:cubicBezTo>
                    <a:pt x="1" y="1824"/>
                    <a:pt x="67" y="834"/>
                    <a:pt x="958" y="347"/>
                  </a:cubicBezTo>
                  <a:cubicBezTo>
                    <a:pt x="1610" y="1"/>
                    <a:pt x="2146" y="323"/>
                    <a:pt x="2608" y="430"/>
                  </a:cubicBezTo>
                  <a:cubicBezTo>
                    <a:pt x="3211" y="570"/>
                    <a:pt x="3722" y="298"/>
                    <a:pt x="3722" y="298"/>
                  </a:cubicBezTo>
                  <a:cubicBezTo>
                    <a:pt x="3722" y="298"/>
                    <a:pt x="2946" y="2014"/>
                    <a:pt x="1626" y="1560"/>
                  </a:cubicBezTo>
                  <a:cubicBezTo>
                    <a:pt x="677" y="1238"/>
                    <a:pt x="1" y="1824"/>
                    <a:pt x="1" y="182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-3285639" y="3199057"/>
              <a:ext cx="416963" cy="153892"/>
            </a:xfrm>
            <a:custGeom>
              <a:avLst/>
              <a:gdLst/>
              <a:ahLst/>
              <a:cxnLst/>
              <a:rect l="l" t="t" r="r" b="b"/>
              <a:pathLst>
                <a:path w="3525" h="1301" extrusionOk="0">
                  <a:moveTo>
                    <a:pt x="3462" y="0"/>
                  </a:moveTo>
                  <a:cubicBezTo>
                    <a:pt x="3444" y="0"/>
                    <a:pt x="3427" y="11"/>
                    <a:pt x="3417" y="21"/>
                  </a:cubicBezTo>
                  <a:cubicBezTo>
                    <a:pt x="3417" y="21"/>
                    <a:pt x="3142" y="398"/>
                    <a:pt x="2370" y="398"/>
                  </a:cubicBezTo>
                  <a:cubicBezTo>
                    <a:pt x="2133" y="398"/>
                    <a:pt x="1849" y="362"/>
                    <a:pt x="1511" y="269"/>
                  </a:cubicBezTo>
                  <a:cubicBezTo>
                    <a:pt x="1400" y="239"/>
                    <a:pt x="1297" y="225"/>
                    <a:pt x="1199" y="225"/>
                  </a:cubicBezTo>
                  <a:cubicBezTo>
                    <a:pt x="360" y="225"/>
                    <a:pt x="9" y="1228"/>
                    <a:pt x="9" y="1243"/>
                  </a:cubicBezTo>
                  <a:cubicBezTo>
                    <a:pt x="1" y="1259"/>
                    <a:pt x="9" y="1292"/>
                    <a:pt x="42" y="1300"/>
                  </a:cubicBezTo>
                  <a:lnTo>
                    <a:pt x="67" y="1300"/>
                  </a:lnTo>
                  <a:cubicBezTo>
                    <a:pt x="83" y="1300"/>
                    <a:pt x="108" y="1292"/>
                    <a:pt x="108" y="1284"/>
                  </a:cubicBezTo>
                  <a:cubicBezTo>
                    <a:pt x="115" y="1232"/>
                    <a:pt x="426" y="336"/>
                    <a:pt x="1188" y="336"/>
                  </a:cubicBezTo>
                  <a:cubicBezTo>
                    <a:pt x="1278" y="336"/>
                    <a:pt x="1375" y="348"/>
                    <a:pt x="1478" y="376"/>
                  </a:cubicBezTo>
                  <a:cubicBezTo>
                    <a:pt x="1827" y="472"/>
                    <a:pt x="2122" y="509"/>
                    <a:pt x="2370" y="509"/>
                  </a:cubicBezTo>
                  <a:cubicBezTo>
                    <a:pt x="3187" y="509"/>
                    <a:pt x="3487" y="106"/>
                    <a:pt x="3499" y="87"/>
                  </a:cubicBezTo>
                  <a:cubicBezTo>
                    <a:pt x="3524" y="63"/>
                    <a:pt x="3508" y="30"/>
                    <a:pt x="3491" y="13"/>
                  </a:cubicBezTo>
                  <a:cubicBezTo>
                    <a:pt x="3482" y="4"/>
                    <a:pt x="3472" y="0"/>
                    <a:pt x="3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-3478920" y="3260093"/>
              <a:ext cx="371068" cy="435416"/>
            </a:xfrm>
            <a:custGeom>
              <a:avLst/>
              <a:gdLst/>
              <a:ahLst/>
              <a:cxnLst/>
              <a:rect l="l" t="t" r="r" b="b"/>
              <a:pathLst>
                <a:path w="3137" h="3681" extrusionOk="0">
                  <a:moveTo>
                    <a:pt x="83" y="867"/>
                  </a:moveTo>
                  <a:cubicBezTo>
                    <a:pt x="347" y="0"/>
                    <a:pt x="1296" y="793"/>
                    <a:pt x="1296" y="793"/>
                  </a:cubicBezTo>
                  <a:cubicBezTo>
                    <a:pt x="1296" y="793"/>
                    <a:pt x="1222" y="297"/>
                    <a:pt x="2130" y="454"/>
                  </a:cubicBezTo>
                  <a:cubicBezTo>
                    <a:pt x="3037" y="603"/>
                    <a:pt x="3136" y="3681"/>
                    <a:pt x="3136" y="3681"/>
                  </a:cubicBezTo>
                  <a:cubicBezTo>
                    <a:pt x="3136" y="3681"/>
                    <a:pt x="1998" y="3012"/>
                    <a:pt x="1098" y="2294"/>
                  </a:cubicBezTo>
                  <a:cubicBezTo>
                    <a:pt x="1362" y="2154"/>
                    <a:pt x="1610" y="1964"/>
                    <a:pt x="1288" y="1857"/>
                  </a:cubicBezTo>
                  <a:cubicBezTo>
                    <a:pt x="1057" y="1783"/>
                    <a:pt x="876" y="1857"/>
                    <a:pt x="727" y="1973"/>
                  </a:cubicBezTo>
                  <a:cubicBezTo>
                    <a:pt x="298" y="1560"/>
                    <a:pt x="1" y="1156"/>
                    <a:pt x="83" y="867"/>
                  </a:cubicBezTo>
                  <a:close/>
                  <a:moveTo>
                    <a:pt x="2353" y="1321"/>
                  </a:moveTo>
                  <a:cubicBezTo>
                    <a:pt x="2460" y="1321"/>
                    <a:pt x="2542" y="1279"/>
                    <a:pt x="2542" y="1238"/>
                  </a:cubicBezTo>
                  <a:cubicBezTo>
                    <a:pt x="2542" y="1189"/>
                    <a:pt x="2452" y="1156"/>
                    <a:pt x="2353" y="1156"/>
                  </a:cubicBezTo>
                  <a:cubicBezTo>
                    <a:pt x="2237" y="1156"/>
                    <a:pt x="2155" y="1197"/>
                    <a:pt x="2155" y="1238"/>
                  </a:cubicBezTo>
                  <a:cubicBezTo>
                    <a:pt x="2146" y="1288"/>
                    <a:pt x="2237" y="1321"/>
                    <a:pt x="2353" y="132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-3333427" y="3347862"/>
              <a:ext cx="217767" cy="327183"/>
            </a:xfrm>
            <a:custGeom>
              <a:avLst/>
              <a:gdLst/>
              <a:ahLst/>
              <a:cxnLst/>
              <a:rect l="l" t="t" r="r" b="b"/>
              <a:pathLst>
                <a:path w="1841" h="2766" extrusionOk="0">
                  <a:moveTo>
                    <a:pt x="73" y="1"/>
                  </a:moveTo>
                  <a:cubicBezTo>
                    <a:pt x="57" y="1"/>
                    <a:pt x="41" y="10"/>
                    <a:pt x="25" y="26"/>
                  </a:cubicBezTo>
                  <a:cubicBezTo>
                    <a:pt x="0" y="42"/>
                    <a:pt x="17" y="75"/>
                    <a:pt x="33" y="92"/>
                  </a:cubicBezTo>
                  <a:cubicBezTo>
                    <a:pt x="33" y="108"/>
                    <a:pt x="768" y="612"/>
                    <a:pt x="1725" y="2732"/>
                  </a:cubicBezTo>
                  <a:cubicBezTo>
                    <a:pt x="1741" y="2757"/>
                    <a:pt x="1758" y="2765"/>
                    <a:pt x="1783" y="2765"/>
                  </a:cubicBezTo>
                  <a:lnTo>
                    <a:pt x="1799" y="2765"/>
                  </a:lnTo>
                  <a:cubicBezTo>
                    <a:pt x="1832" y="2741"/>
                    <a:pt x="1840" y="2724"/>
                    <a:pt x="1832" y="2691"/>
                  </a:cubicBezTo>
                  <a:cubicBezTo>
                    <a:pt x="859" y="537"/>
                    <a:pt x="132" y="34"/>
                    <a:pt x="99" y="9"/>
                  </a:cubicBezTo>
                  <a:cubicBezTo>
                    <a:pt x="91" y="3"/>
                    <a:pt x="82" y="1"/>
                    <a:pt x="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-3832243" y="4289781"/>
              <a:ext cx="515497" cy="61628"/>
            </a:xfrm>
            <a:custGeom>
              <a:avLst/>
              <a:gdLst/>
              <a:ahLst/>
              <a:cxnLst/>
              <a:rect l="l" t="t" r="r" b="b"/>
              <a:pathLst>
                <a:path w="4358" h="521" extrusionOk="0">
                  <a:moveTo>
                    <a:pt x="1" y="1"/>
                  </a:moveTo>
                  <a:lnTo>
                    <a:pt x="4358" y="1"/>
                  </a:lnTo>
                  <a:lnTo>
                    <a:pt x="4168" y="521"/>
                  </a:lnTo>
                  <a:lnTo>
                    <a:pt x="191" y="52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4" name="Google Shape;1334;p32"/>
          <p:cNvGrpSpPr/>
          <p:nvPr/>
        </p:nvGrpSpPr>
        <p:grpSpPr>
          <a:xfrm>
            <a:off x="-387751" y="2752552"/>
            <a:ext cx="922493" cy="1844853"/>
            <a:chOff x="2648950" y="3246525"/>
            <a:chExt cx="675572" cy="1350947"/>
          </a:xfrm>
        </p:grpSpPr>
        <p:sp>
          <p:nvSpPr>
            <p:cNvPr id="1335" name="Google Shape;1335;p32"/>
            <p:cNvSpPr/>
            <p:nvPr/>
          </p:nvSpPr>
          <p:spPr>
            <a:xfrm>
              <a:off x="2838699" y="3445118"/>
              <a:ext cx="298529" cy="370656"/>
            </a:xfrm>
            <a:custGeom>
              <a:avLst/>
              <a:gdLst/>
              <a:ahLst/>
              <a:cxnLst/>
              <a:rect l="l" t="t" r="r" b="b"/>
              <a:pathLst>
                <a:path w="3038" h="3772" extrusionOk="0">
                  <a:moveTo>
                    <a:pt x="1981" y="1"/>
                  </a:moveTo>
                  <a:lnTo>
                    <a:pt x="1" y="3095"/>
                  </a:lnTo>
                  <a:lnTo>
                    <a:pt x="1057" y="3772"/>
                  </a:lnTo>
                  <a:lnTo>
                    <a:pt x="3037" y="678"/>
                  </a:lnTo>
                  <a:close/>
                  <a:moveTo>
                    <a:pt x="752" y="3070"/>
                  </a:moveTo>
                  <a:cubicBezTo>
                    <a:pt x="653" y="3013"/>
                    <a:pt x="620" y="2864"/>
                    <a:pt x="686" y="2765"/>
                  </a:cubicBezTo>
                  <a:cubicBezTo>
                    <a:pt x="743" y="2658"/>
                    <a:pt x="892" y="2625"/>
                    <a:pt x="991" y="2691"/>
                  </a:cubicBezTo>
                  <a:cubicBezTo>
                    <a:pt x="1098" y="2749"/>
                    <a:pt x="1123" y="2897"/>
                    <a:pt x="1065" y="2996"/>
                  </a:cubicBezTo>
                  <a:cubicBezTo>
                    <a:pt x="999" y="3103"/>
                    <a:pt x="867" y="3137"/>
                    <a:pt x="752" y="307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2947380" y="3474302"/>
              <a:ext cx="161449" cy="188276"/>
            </a:xfrm>
            <a:custGeom>
              <a:avLst/>
              <a:gdLst/>
              <a:ahLst/>
              <a:cxnLst/>
              <a:rect l="l" t="t" r="r" b="b"/>
              <a:pathLst>
                <a:path w="1643" h="1916" extrusionOk="0">
                  <a:moveTo>
                    <a:pt x="1" y="1486"/>
                  </a:moveTo>
                  <a:lnTo>
                    <a:pt x="677" y="1915"/>
                  </a:lnTo>
                  <a:lnTo>
                    <a:pt x="1643" y="430"/>
                  </a:lnTo>
                  <a:lnTo>
                    <a:pt x="9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3133101" y="3450031"/>
              <a:ext cx="123323" cy="360927"/>
            </a:xfrm>
            <a:custGeom>
              <a:avLst/>
              <a:gdLst/>
              <a:ahLst/>
              <a:cxnLst/>
              <a:rect l="l" t="t" r="r" b="b"/>
              <a:pathLst>
                <a:path w="1255" h="3673" extrusionOk="0">
                  <a:moveTo>
                    <a:pt x="0" y="0"/>
                  </a:moveTo>
                  <a:lnTo>
                    <a:pt x="0" y="3672"/>
                  </a:lnTo>
                  <a:lnTo>
                    <a:pt x="1254" y="3672"/>
                  </a:lnTo>
                  <a:lnTo>
                    <a:pt x="1254" y="0"/>
                  </a:lnTo>
                  <a:close/>
                  <a:moveTo>
                    <a:pt x="627" y="3235"/>
                  </a:moveTo>
                  <a:cubicBezTo>
                    <a:pt x="503" y="3235"/>
                    <a:pt x="396" y="3136"/>
                    <a:pt x="396" y="3012"/>
                  </a:cubicBezTo>
                  <a:cubicBezTo>
                    <a:pt x="396" y="2888"/>
                    <a:pt x="503" y="2781"/>
                    <a:pt x="627" y="2781"/>
                  </a:cubicBezTo>
                  <a:cubicBezTo>
                    <a:pt x="751" y="2781"/>
                    <a:pt x="850" y="2888"/>
                    <a:pt x="850" y="3012"/>
                  </a:cubicBezTo>
                  <a:cubicBezTo>
                    <a:pt x="850" y="3136"/>
                    <a:pt x="751" y="3235"/>
                    <a:pt x="627" y="323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3154916" y="3470273"/>
              <a:ext cx="78809" cy="173634"/>
            </a:xfrm>
            <a:custGeom>
              <a:avLst/>
              <a:gdLst/>
              <a:ahLst/>
              <a:cxnLst/>
              <a:rect l="l" t="t" r="r" b="b"/>
              <a:pathLst>
                <a:path w="802" h="1767" extrusionOk="0">
                  <a:moveTo>
                    <a:pt x="1" y="1"/>
                  </a:moveTo>
                  <a:lnTo>
                    <a:pt x="801" y="1"/>
                  </a:lnTo>
                  <a:lnTo>
                    <a:pt x="801" y="1767"/>
                  </a:lnTo>
                  <a:lnTo>
                    <a:pt x="1" y="17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2648950" y="3357564"/>
              <a:ext cx="675572" cy="1239908"/>
            </a:xfrm>
            <a:custGeom>
              <a:avLst/>
              <a:gdLst/>
              <a:ahLst/>
              <a:cxnLst/>
              <a:rect l="l" t="t" r="r" b="b"/>
              <a:pathLst>
                <a:path w="6875" h="12618" extrusionOk="0">
                  <a:moveTo>
                    <a:pt x="1" y="1"/>
                  </a:moveTo>
                  <a:lnTo>
                    <a:pt x="1" y="12617"/>
                  </a:lnTo>
                  <a:lnTo>
                    <a:pt x="6875" y="12617"/>
                  </a:lnTo>
                  <a:lnTo>
                    <a:pt x="6875" y="1"/>
                  </a:lnTo>
                  <a:close/>
                  <a:moveTo>
                    <a:pt x="6190" y="4613"/>
                  </a:moveTo>
                  <a:lnTo>
                    <a:pt x="694" y="4613"/>
                  </a:lnTo>
                  <a:lnTo>
                    <a:pt x="694" y="603"/>
                  </a:lnTo>
                  <a:lnTo>
                    <a:pt x="6190" y="603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2712232" y="3884656"/>
              <a:ext cx="550677" cy="676260"/>
            </a:xfrm>
            <a:custGeom>
              <a:avLst/>
              <a:gdLst/>
              <a:ahLst/>
              <a:cxnLst/>
              <a:rect l="l" t="t" r="r" b="b"/>
              <a:pathLst>
                <a:path w="5604" h="6882" extrusionOk="0">
                  <a:moveTo>
                    <a:pt x="5488" y="116"/>
                  </a:moveTo>
                  <a:lnTo>
                    <a:pt x="5488" y="2269"/>
                  </a:lnTo>
                  <a:lnTo>
                    <a:pt x="100" y="2269"/>
                  </a:lnTo>
                  <a:lnTo>
                    <a:pt x="100" y="116"/>
                  </a:lnTo>
                  <a:lnTo>
                    <a:pt x="1610" y="116"/>
                  </a:lnTo>
                  <a:cubicBezTo>
                    <a:pt x="1700" y="116"/>
                    <a:pt x="1791" y="157"/>
                    <a:pt x="1857" y="231"/>
                  </a:cubicBezTo>
                  <a:cubicBezTo>
                    <a:pt x="1940" y="330"/>
                    <a:pt x="2055" y="380"/>
                    <a:pt x="2179" y="380"/>
                  </a:cubicBezTo>
                  <a:lnTo>
                    <a:pt x="3417" y="380"/>
                  </a:lnTo>
                  <a:cubicBezTo>
                    <a:pt x="3541" y="380"/>
                    <a:pt x="3664" y="322"/>
                    <a:pt x="3730" y="231"/>
                  </a:cubicBezTo>
                  <a:cubicBezTo>
                    <a:pt x="3796" y="157"/>
                    <a:pt x="3879" y="116"/>
                    <a:pt x="3978" y="116"/>
                  </a:cubicBezTo>
                  <a:close/>
                  <a:moveTo>
                    <a:pt x="3722" y="2377"/>
                  </a:moveTo>
                  <a:cubicBezTo>
                    <a:pt x="3706" y="2393"/>
                    <a:pt x="3681" y="2401"/>
                    <a:pt x="3673" y="2426"/>
                  </a:cubicBezTo>
                  <a:cubicBezTo>
                    <a:pt x="3607" y="2500"/>
                    <a:pt x="3524" y="2542"/>
                    <a:pt x="3425" y="2542"/>
                  </a:cubicBezTo>
                  <a:lnTo>
                    <a:pt x="2179" y="2542"/>
                  </a:lnTo>
                  <a:cubicBezTo>
                    <a:pt x="2080" y="2542"/>
                    <a:pt x="1989" y="2500"/>
                    <a:pt x="1931" y="2426"/>
                  </a:cubicBezTo>
                  <a:lnTo>
                    <a:pt x="1874" y="2377"/>
                  </a:lnTo>
                  <a:close/>
                  <a:moveTo>
                    <a:pt x="5488" y="2377"/>
                  </a:moveTo>
                  <a:lnTo>
                    <a:pt x="5488" y="4530"/>
                  </a:lnTo>
                  <a:lnTo>
                    <a:pt x="100" y="4530"/>
                  </a:lnTo>
                  <a:lnTo>
                    <a:pt x="100" y="2377"/>
                  </a:lnTo>
                  <a:lnTo>
                    <a:pt x="1610" y="2377"/>
                  </a:lnTo>
                  <a:cubicBezTo>
                    <a:pt x="1700" y="2377"/>
                    <a:pt x="1791" y="2418"/>
                    <a:pt x="1857" y="2484"/>
                  </a:cubicBezTo>
                  <a:cubicBezTo>
                    <a:pt x="1940" y="2591"/>
                    <a:pt x="2055" y="2641"/>
                    <a:pt x="2179" y="2641"/>
                  </a:cubicBezTo>
                  <a:lnTo>
                    <a:pt x="3417" y="2641"/>
                  </a:lnTo>
                  <a:cubicBezTo>
                    <a:pt x="3541" y="2641"/>
                    <a:pt x="3664" y="2583"/>
                    <a:pt x="3730" y="2484"/>
                  </a:cubicBezTo>
                  <a:cubicBezTo>
                    <a:pt x="3796" y="2418"/>
                    <a:pt x="3879" y="2377"/>
                    <a:pt x="3978" y="2377"/>
                  </a:cubicBezTo>
                  <a:close/>
                  <a:moveTo>
                    <a:pt x="3722" y="4629"/>
                  </a:moveTo>
                  <a:cubicBezTo>
                    <a:pt x="3706" y="4654"/>
                    <a:pt x="3681" y="4662"/>
                    <a:pt x="3673" y="4687"/>
                  </a:cubicBezTo>
                  <a:cubicBezTo>
                    <a:pt x="3607" y="4753"/>
                    <a:pt x="3524" y="4794"/>
                    <a:pt x="3425" y="4794"/>
                  </a:cubicBezTo>
                  <a:lnTo>
                    <a:pt x="2179" y="4794"/>
                  </a:lnTo>
                  <a:cubicBezTo>
                    <a:pt x="2080" y="4794"/>
                    <a:pt x="1989" y="4753"/>
                    <a:pt x="1931" y="4687"/>
                  </a:cubicBezTo>
                  <a:cubicBezTo>
                    <a:pt x="1907" y="4662"/>
                    <a:pt x="1890" y="4654"/>
                    <a:pt x="1874" y="4629"/>
                  </a:cubicBezTo>
                  <a:close/>
                  <a:moveTo>
                    <a:pt x="5488" y="4629"/>
                  </a:moveTo>
                  <a:lnTo>
                    <a:pt x="5488" y="6791"/>
                  </a:lnTo>
                  <a:lnTo>
                    <a:pt x="100" y="6791"/>
                  </a:lnTo>
                  <a:lnTo>
                    <a:pt x="100" y="4629"/>
                  </a:lnTo>
                  <a:lnTo>
                    <a:pt x="1610" y="4629"/>
                  </a:lnTo>
                  <a:cubicBezTo>
                    <a:pt x="1700" y="4629"/>
                    <a:pt x="1791" y="4671"/>
                    <a:pt x="1857" y="4745"/>
                  </a:cubicBezTo>
                  <a:cubicBezTo>
                    <a:pt x="1940" y="4852"/>
                    <a:pt x="2055" y="4902"/>
                    <a:pt x="2179" y="4902"/>
                  </a:cubicBezTo>
                  <a:lnTo>
                    <a:pt x="3417" y="4902"/>
                  </a:lnTo>
                  <a:cubicBezTo>
                    <a:pt x="3541" y="4902"/>
                    <a:pt x="3664" y="4836"/>
                    <a:pt x="3730" y="4745"/>
                  </a:cubicBezTo>
                  <a:cubicBezTo>
                    <a:pt x="3796" y="4671"/>
                    <a:pt x="3879" y="4629"/>
                    <a:pt x="3978" y="4629"/>
                  </a:cubicBezTo>
                  <a:close/>
                  <a:moveTo>
                    <a:pt x="1" y="0"/>
                  </a:moveTo>
                  <a:lnTo>
                    <a:pt x="1" y="2261"/>
                  </a:lnTo>
                  <a:lnTo>
                    <a:pt x="1" y="2360"/>
                  </a:lnTo>
                  <a:lnTo>
                    <a:pt x="1" y="4522"/>
                  </a:lnTo>
                  <a:lnTo>
                    <a:pt x="1" y="4621"/>
                  </a:lnTo>
                  <a:lnTo>
                    <a:pt x="1" y="6882"/>
                  </a:lnTo>
                  <a:lnTo>
                    <a:pt x="5603" y="6882"/>
                  </a:lnTo>
                  <a:lnTo>
                    <a:pt x="5603" y="4621"/>
                  </a:lnTo>
                  <a:lnTo>
                    <a:pt x="5603" y="4522"/>
                  </a:lnTo>
                  <a:lnTo>
                    <a:pt x="5603" y="2360"/>
                  </a:lnTo>
                  <a:lnTo>
                    <a:pt x="5603" y="2261"/>
                  </a:lnTo>
                  <a:lnTo>
                    <a:pt x="5603" y="0"/>
                  </a:lnTo>
                  <a:lnTo>
                    <a:pt x="3994" y="0"/>
                  </a:lnTo>
                  <a:cubicBezTo>
                    <a:pt x="3871" y="0"/>
                    <a:pt x="3747" y="66"/>
                    <a:pt x="3673" y="157"/>
                  </a:cubicBezTo>
                  <a:cubicBezTo>
                    <a:pt x="3607" y="231"/>
                    <a:pt x="3524" y="273"/>
                    <a:pt x="3425" y="273"/>
                  </a:cubicBezTo>
                  <a:lnTo>
                    <a:pt x="2179" y="273"/>
                  </a:lnTo>
                  <a:cubicBezTo>
                    <a:pt x="2080" y="273"/>
                    <a:pt x="1989" y="231"/>
                    <a:pt x="1931" y="157"/>
                  </a:cubicBezTo>
                  <a:cubicBezTo>
                    <a:pt x="1849" y="50"/>
                    <a:pt x="1733" y="0"/>
                    <a:pt x="1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2769030" y="3246525"/>
              <a:ext cx="487394" cy="111138"/>
            </a:xfrm>
            <a:custGeom>
              <a:avLst/>
              <a:gdLst/>
              <a:ahLst/>
              <a:cxnLst/>
              <a:rect l="l" t="t" r="r" b="b"/>
              <a:pathLst>
                <a:path w="4960" h="1131" extrusionOk="0">
                  <a:moveTo>
                    <a:pt x="0" y="751"/>
                  </a:moveTo>
                  <a:lnTo>
                    <a:pt x="0" y="297"/>
                  </a:lnTo>
                  <a:cubicBezTo>
                    <a:pt x="0" y="132"/>
                    <a:pt x="157" y="0"/>
                    <a:pt x="322" y="25"/>
                  </a:cubicBezTo>
                  <a:lnTo>
                    <a:pt x="4827" y="801"/>
                  </a:lnTo>
                  <a:cubicBezTo>
                    <a:pt x="4910" y="809"/>
                    <a:pt x="4959" y="883"/>
                    <a:pt x="4959" y="966"/>
                  </a:cubicBezTo>
                  <a:lnTo>
                    <a:pt x="4959" y="966"/>
                  </a:lnTo>
                  <a:cubicBezTo>
                    <a:pt x="4959" y="1057"/>
                    <a:pt x="4885" y="1131"/>
                    <a:pt x="4794" y="1131"/>
                  </a:cubicBezTo>
                  <a:lnTo>
                    <a:pt x="380" y="1131"/>
                  </a:lnTo>
                  <a:cubicBezTo>
                    <a:pt x="173" y="1131"/>
                    <a:pt x="0" y="966"/>
                    <a:pt x="0" y="75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2797428" y="3261068"/>
              <a:ext cx="378713" cy="87652"/>
            </a:xfrm>
            <a:custGeom>
              <a:avLst/>
              <a:gdLst/>
              <a:ahLst/>
              <a:cxnLst/>
              <a:rect l="l" t="t" r="r" b="b"/>
              <a:pathLst>
                <a:path w="3854" h="892" extrusionOk="0">
                  <a:moveTo>
                    <a:pt x="0" y="595"/>
                  </a:moveTo>
                  <a:lnTo>
                    <a:pt x="0" y="240"/>
                  </a:lnTo>
                  <a:cubicBezTo>
                    <a:pt x="0" y="108"/>
                    <a:pt x="124" y="1"/>
                    <a:pt x="248" y="34"/>
                  </a:cubicBezTo>
                  <a:lnTo>
                    <a:pt x="3754" y="644"/>
                  </a:lnTo>
                  <a:cubicBezTo>
                    <a:pt x="3812" y="653"/>
                    <a:pt x="3853" y="702"/>
                    <a:pt x="3853" y="768"/>
                  </a:cubicBezTo>
                  <a:lnTo>
                    <a:pt x="3853" y="768"/>
                  </a:lnTo>
                  <a:cubicBezTo>
                    <a:pt x="3853" y="842"/>
                    <a:pt x="3796" y="892"/>
                    <a:pt x="3730" y="892"/>
                  </a:cubicBezTo>
                  <a:lnTo>
                    <a:pt x="289" y="892"/>
                  </a:lnTo>
                  <a:cubicBezTo>
                    <a:pt x="132" y="892"/>
                    <a:pt x="0" y="760"/>
                    <a:pt x="0" y="595"/>
                  </a:cubicBezTo>
                  <a:close/>
                </a:path>
              </a:pathLst>
            </a:custGeom>
            <a:solidFill>
              <a:srgbClr val="F0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3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33"/>
          <p:cNvSpPr/>
          <p:nvPr/>
        </p:nvSpPr>
        <p:spPr>
          <a:xfrm flipH="1">
            <a:off x="-9611" y="4597475"/>
            <a:ext cx="9153600" cy="5463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5" name="Google Shape;1345;p33"/>
          <p:cNvGrpSpPr/>
          <p:nvPr/>
        </p:nvGrpSpPr>
        <p:grpSpPr>
          <a:xfrm flipH="1">
            <a:off x="8155352" y="111930"/>
            <a:ext cx="521329" cy="521942"/>
            <a:chOff x="4311325" y="430375"/>
            <a:chExt cx="629853" cy="630593"/>
          </a:xfrm>
        </p:grpSpPr>
        <p:sp>
          <p:nvSpPr>
            <p:cNvPr id="1346" name="Google Shape;1346;p33"/>
            <p:cNvSpPr/>
            <p:nvPr/>
          </p:nvSpPr>
          <p:spPr>
            <a:xfrm>
              <a:off x="4311325" y="430375"/>
              <a:ext cx="629853" cy="630593"/>
            </a:xfrm>
            <a:custGeom>
              <a:avLst/>
              <a:gdLst/>
              <a:ahLst/>
              <a:cxnLst/>
              <a:rect l="l" t="t" r="r" b="b"/>
              <a:pathLst>
                <a:path w="6660" h="6668" extrusionOk="0">
                  <a:moveTo>
                    <a:pt x="3334" y="124"/>
                  </a:moveTo>
                  <a:cubicBezTo>
                    <a:pt x="5109" y="124"/>
                    <a:pt x="6553" y="1568"/>
                    <a:pt x="6553" y="3342"/>
                  </a:cubicBezTo>
                  <a:cubicBezTo>
                    <a:pt x="6553" y="5116"/>
                    <a:pt x="5109" y="6560"/>
                    <a:pt x="3334" y="6560"/>
                  </a:cubicBezTo>
                  <a:cubicBezTo>
                    <a:pt x="1560" y="6560"/>
                    <a:pt x="116" y="5116"/>
                    <a:pt x="116" y="3342"/>
                  </a:cubicBezTo>
                  <a:cubicBezTo>
                    <a:pt x="116" y="1568"/>
                    <a:pt x="1560" y="124"/>
                    <a:pt x="3334" y="124"/>
                  </a:cubicBezTo>
                  <a:close/>
                  <a:moveTo>
                    <a:pt x="3334" y="1"/>
                  </a:moveTo>
                  <a:cubicBezTo>
                    <a:pt x="1494" y="1"/>
                    <a:pt x="1" y="1494"/>
                    <a:pt x="1" y="3334"/>
                  </a:cubicBezTo>
                  <a:cubicBezTo>
                    <a:pt x="1" y="5174"/>
                    <a:pt x="1494" y="6668"/>
                    <a:pt x="3334" y="6668"/>
                  </a:cubicBezTo>
                  <a:cubicBezTo>
                    <a:pt x="5166" y="6668"/>
                    <a:pt x="6660" y="5174"/>
                    <a:pt x="6660" y="3334"/>
                  </a:cubicBezTo>
                  <a:cubicBezTo>
                    <a:pt x="6660" y="1494"/>
                    <a:pt x="5166" y="1"/>
                    <a:pt x="33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4619631" y="525609"/>
              <a:ext cx="146020" cy="369201"/>
            </a:xfrm>
            <a:custGeom>
              <a:avLst/>
              <a:gdLst/>
              <a:ahLst/>
              <a:cxnLst/>
              <a:rect l="l" t="t" r="r" b="b"/>
              <a:pathLst>
                <a:path w="1544" h="3904" extrusionOk="0">
                  <a:moveTo>
                    <a:pt x="58" y="0"/>
                  </a:moveTo>
                  <a:cubicBezTo>
                    <a:pt x="17" y="0"/>
                    <a:pt x="0" y="17"/>
                    <a:pt x="0" y="58"/>
                  </a:cubicBezTo>
                  <a:lnTo>
                    <a:pt x="0" y="2360"/>
                  </a:lnTo>
                  <a:lnTo>
                    <a:pt x="1444" y="3887"/>
                  </a:lnTo>
                  <a:cubicBezTo>
                    <a:pt x="1452" y="3895"/>
                    <a:pt x="1477" y="3903"/>
                    <a:pt x="1485" y="3903"/>
                  </a:cubicBezTo>
                  <a:cubicBezTo>
                    <a:pt x="1494" y="3903"/>
                    <a:pt x="1510" y="3895"/>
                    <a:pt x="1527" y="3887"/>
                  </a:cubicBezTo>
                  <a:cubicBezTo>
                    <a:pt x="1543" y="3862"/>
                    <a:pt x="1543" y="3821"/>
                    <a:pt x="1527" y="3804"/>
                  </a:cubicBezTo>
                  <a:lnTo>
                    <a:pt x="124" y="2311"/>
                  </a:lnTo>
                  <a:lnTo>
                    <a:pt x="124" y="58"/>
                  </a:lnTo>
                  <a:cubicBezTo>
                    <a:pt x="124" y="25"/>
                    <a:pt x="99" y="0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8" name="Google Shape;1348;p33"/>
          <p:cNvSpPr/>
          <p:nvPr/>
        </p:nvSpPr>
        <p:spPr>
          <a:xfrm flipH="1">
            <a:off x="398784" y="300100"/>
            <a:ext cx="701780" cy="361929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33"/>
          <p:cNvSpPr/>
          <p:nvPr/>
        </p:nvSpPr>
        <p:spPr>
          <a:xfrm rot="10800000" flipH="1">
            <a:off x="8276684" y="4104150"/>
            <a:ext cx="701780" cy="361929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0" name="Google Shape;1350;p33"/>
          <p:cNvGrpSpPr/>
          <p:nvPr/>
        </p:nvGrpSpPr>
        <p:grpSpPr>
          <a:xfrm flipH="1">
            <a:off x="-270325" y="3096871"/>
            <a:ext cx="922504" cy="1500595"/>
            <a:chOff x="-3980575" y="2491938"/>
            <a:chExt cx="1143127" cy="1859473"/>
          </a:xfrm>
        </p:grpSpPr>
        <p:sp>
          <p:nvSpPr>
            <p:cNvPr id="1351" name="Google Shape;1351;p33"/>
            <p:cNvSpPr/>
            <p:nvPr/>
          </p:nvSpPr>
          <p:spPr>
            <a:xfrm>
              <a:off x="-3929830" y="3375304"/>
              <a:ext cx="193400" cy="214810"/>
            </a:xfrm>
            <a:custGeom>
              <a:avLst/>
              <a:gdLst/>
              <a:ahLst/>
              <a:cxnLst/>
              <a:rect l="l" t="t" r="r" b="b"/>
              <a:pathLst>
                <a:path w="1635" h="1816" extrusionOk="0">
                  <a:moveTo>
                    <a:pt x="818" y="1815"/>
                  </a:moveTo>
                  <a:cubicBezTo>
                    <a:pt x="818" y="1815"/>
                    <a:pt x="240" y="1593"/>
                    <a:pt x="116" y="908"/>
                  </a:cubicBezTo>
                  <a:cubicBezTo>
                    <a:pt x="1" y="215"/>
                    <a:pt x="1057" y="0"/>
                    <a:pt x="1626" y="149"/>
                  </a:cubicBezTo>
                  <a:cubicBezTo>
                    <a:pt x="1634" y="149"/>
                    <a:pt x="413" y="536"/>
                    <a:pt x="818" y="18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3"/>
            <p:cNvSpPr/>
            <p:nvPr/>
          </p:nvSpPr>
          <p:spPr>
            <a:xfrm>
              <a:off x="-3980575" y="3266954"/>
              <a:ext cx="495033" cy="264609"/>
            </a:xfrm>
            <a:custGeom>
              <a:avLst/>
              <a:gdLst/>
              <a:ahLst/>
              <a:cxnLst/>
              <a:rect l="l" t="t" r="r" b="b"/>
              <a:pathLst>
                <a:path w="4185" h="2237" extrusionOk="0">
                  <a:moveTo>
                    <a:pt x="3961" y="2236"/>
                  </a:moveTo>
                  <a:cubicBezTo>
                    <a:pt x="3961" y="2236"/>
                    <a:pt x="4184" y="0"/>
                    <a:pt x="2096" y="0"/>
                  </a:cubicBezTo>
                  <a:cubicBezTo>
                    <a:pt x="1" y="0"/>
                    <a:pt x="553" y="1873"/>
                    <a:pt x="553" y="1873"/>
                  </a:cubicBezTo>
                  <a:cubicBezTo>
                    <a:pt x="553" y="1873"/>
                    <a:pt x="1024" y="8"/>
                    <a:pt x="3961" y="223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3"/>
            <p:cNvSpPr/>
            <p:nvPr/>
          </p:nvSpPr>
          <p:spPr>
            <a:xfrm>
              <a:off x="-3862406" y="3295816"/>
              <a:ext cx="357347" cy="241543"/>
            </a:xfrm>
            <a:custGeom>
              <a:avLst/>
              <a:gdLst/>
              <a:ahLst/>
              <a:cxnLst/>
              <a:rect l="l" t="t" r="r" b="b"/>
              <a:pathLst>
                <a:path w="3021" h="2042" extrusionOk="0">
                  <a:moveTo>
                    <a:pt x="768" y="1"/>
                  </a:moveTo>
                  <a:cubicBezTo>
                    <a:pt x="534" y="1"/>
                    <a:pt x="292" y="43"/>
                    <a:pt x="41" y="127"/>
                  </a:cubicBezTo>
                  <a:cubicBezTo>
                    <a:pt x="8" y="144"/>
                    <a:pt x="0" y="160"/>
                    <a:pt x="8" y="193"/>
                  </a:cubicBezTo>
                  <a:cubicBezTo>
                    <a:pt x="21" y="219"/>
                    <a:pt x="34" y="229"/>
                    <a:pt x="53" y="229"/>
                  </a:cubicBezTo>
                  <a:cubicBezTo>
                    <a:pt x="60" y="229"/>
                    <a:pt x="67" y="228"/>
                    <a:pt x="74" y="226"/>
                  </a:cubicBezTo>
                  <a:cubicBezTo>
                    <a:pt x="320" y="147"/>
                    <a:pt x="557" y="106"/>
                    <a:pt x="785" y="106"/>
                  </a:cubicBezTo>
                  <a:cubicBezTo>
                    <a:pt x="1054" y="106"/>
                    <a:pt x="1310" y="164"/>
                    <a:pt x="1551" y="284"/>
                  </a:cubicBezTo>
                  <a:cubicBezTo>
                    <a:pt x="2484" y="763"/>
                    <a:pt x="2913" y="2001"/>
                    <a:pt x="2913" y="2009"/>
                  </a:cubicBezTo>
                  <a:cubicBezTo>
                    <a:pt x="2921" y="2025"/>
                    <a:pt x="2938" y="2042"/>
                    <a:pt x="2962" y="2042"/>
                  </a:cubicBezTo>
                  <a:cubicBezTo>
                    <a:pt x="2971" y="2042"/>
                    <a:pt x="2971" y="2042"/>
                    <a:pt x="2979" y="2025"/>
                  </a:cubicBezTo>
                  <a:cubicBezTo>
                    <a:pt x="3004" y="2017"/>
                    <a:pt x="3020" y="2001"/>
                    <a:pt x="3012" y="1968"/>
                  </a:cubicBezTo>
                  <a:cubicBezTo>
                    <a:pt x="3004" y="1918"/>
                    <a:pt x="2591" y="689"/>
                    <a:pt x="1601" y="193"/>
                  </a:cubicBezTo>
                  <a:cubicBezTo>
                    <a:pt x="1336" y="66"/>
                    <a:pt x="1058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3"/>
            <p:cNvSpPr/>
            <p:nvPr/>
          </p:nvSpPr>
          <p:spPr>
            <a:xfrm>
              <a:off x="-3209462" y="2590471"/>
              <a:ext cx="223563" cy="172936"/>
            </a:xfrm>
            <a:custGeom>
              <a:avLst/>
              <a:gdLst/>
              <a:ahLst/>
              <a:cxnLst/>
              <a:rect l="l" t="t" r="r" b="b"/>
              <a:pathLst>
                <a:path w="1890" h="1462" extrusionOk="0">
                  <a:moveTo>
                    <a:pt x="1849" y="1404"/>
                  </a:moveTo>
                  <a:cubicBezTo>
                    <a:pt x="1849" y="1404"/>
                    <a:pt x="1890" y="785"/>
                    <a:pt x="1312" y="389"/>
                  </a:cubicBezTo>
                  <a:cubicBezTo>
                    <a:pt x="735" y="1"/>
                    <a:pt x="99" y="876"/>
                    <a:pt x="0" y="1453"/>
                  </a:cubicBezTo>
                  <a:cubicBezTo>
                    <a:pt x="0" y="1461"/>
                    <a:pt x="842" y="512"/>
                    <a:pt x="1849" y="1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3"/>
            <p:cNvSpPr/>
            <p:nvPr/>
          </p:nvSpPr>
          <p:spPr>
            <a:xfrm>
              <a:off x="-3428175" y="2491938"/>
              <a:ext cx="378875" cy="534068"/>
            </a:xfrm>
            <a:custGeom>
              <a:avLst/>
              <a:gdLst/>
              <a:ahLst/>
              <a:cxnLst/>
              <a:rect l="l" t="t" r="r" b="b"/>
              <a:pathLst>
                <a:path w="3203" h="4515" extrusionOk="0">
                  <a:moveTo>
                    <a:pt x="2130" y="4514"/>
                  </a:moveTo>
                  <a:cubicBezTo>
                    <a:pt x="2130" y="4514"/>
                    <a:pt x="1" y="3813"/>
                    <a:pt x="867" y="1907"/>
                  </a:cubicBezTo>
                  <a:cubicBezTo>
                    <a:pt x="1726" y="0"/>
                    <a:pt x="3203" y="1263"/>
                    <a:pt x="3203" y="1263"/>
                  </a:cubicBezTo>
                  <a:cubicBezTo>
                    <a:pt x="3203" y="1263"/>
                    <a:pt x="1313" y="916"/>
                    <a:pt x="2130" y="451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3"/>
            <p:cNvSpPr/>
            <p:nvPr/>
          </p:nvSpPr>
          <p:spPr>
            <a:xfrm>
              <a:off x="-3303146" y="2592600"/>
              <a:ext cx="132837" cy="439201"/>
            </a:xfrm>
            <a:custGeom>
              <a:avLst/>
              <a:gdLst/>
              <a:ahLst/>
              <a:cxnLst/>
              <a:rect l="l" t="t" r="r" b="b"/>
              <a:pathLst>
                <a:path w="1123" h="3713" extrusionOk="0">
                  <a:moveTo>
                    <a:pt x="1016" y="1"/>
                  </a:moveTo>
                  <a:cubicBezTo>
                    <a:pt x="1004" y="1"/>
                    <a:pt x="992" y="6"/>
                    <a:pt x="982" y="16"/>
                  </a:cubicBezTo>
                  <a:cubicBezTo>
                    <a:pt x="355" y="519"/>
                    <a:pt x="25" y="1097"/>
                    <a:pt x="17" y="1716"/>
                  </a:cubicBezTo>
                  <a:cubicBezTo>
                    <a:pt x="0" y="2813"/>
                    <a:pt x="999" y="3671"/>
                    <a:pt x="1040" y="3704"/>
                  </a:cubicBezTo>
                  <a:cubicBezTo>
                    <a:pt x="1048" y="3713"/>
                    <a:pt x="1056" y="3713"/>
                    <a:pt x="1073" y="3713"/>
                  </a:cubicBezTo>
                  <a:cubicBezTo>
                    <a:pt x="1084" y="3713"/>
                    <a:pt x="1091" y="3709"/>
                    <a:pt x="1097" y="3709"/>
                  </a:cubicBezTo>
                  <a:cubicBezTo>
                    <a:pt x="1100" y="3709"/>
                    <a:pt x="1103" y="3710"/>
                    <a:pt x="1106" y="3713"/>
                  </a:cubicBezTo>
                  <a:cubicBezTo>
                    <a:pt x="1122" y="3696"/>
                    <a:pt x="1122" y="3663"/>
                    <a:pt x="1098" y="3647"/>
                  </a:cubicBezTo>
                  <a:cubicBezTo>
                    <a:pt x="1089" y="3630"/>
                    <a:pt x="99" y="2788"/>
                    <a:pt x="107" y="1724"/>
                  </a:cubicBezTo>
                  <a:cubicBezTo>
                    <a:pt x="116" y="1138"/>
                    <a:pt x="437" y="593"/>
                    <a:pt x="1048" y="98"/>
                  </a:cubicBezTo>
                  <a:cubicBezTo>
                    <a:pt x="1065" y="74"/>
                    <a:pt x="1081" y="41"/>
                    <a:pt x="1056" y="24"/>
                  </a:cubicBezTo>
                  <a:cubicBezTo>
                    <a:pt x="1047" y="10"/>
                    <a:pt x="1032" y="1"/>
                    <a:pt x="1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3"/>
            <p:cNvSpPr/>
            <p:nvPr/>
          </p:nvSpPr>
          <p:spPr>
            <a:xfrm>
              <a:off x="-3813672" y="2668067"/>
              <a:ext cx="689261" cy="1171874"/>
            </a:xfrm>
            <a:custGeom>
              <a:avLst/>
              <a:gdLst/>
              <a:ahLst/>
              <a:cxnLst/>
              <a:rect l="l" t="t" r="r" b="b"/>
              <a:pathLst>
                <a:path w="5827" h="9907" extrusionOk="0">
                  <a:moveTo>
                    <a:pt x="58" y="1"/>
                  </a:moveTo>
                  <a:cubicBezTo>
                    <a:pt x="46" y="1"/>
                    <a:pt x="34" y="5"/>
                    <a:pt x="25" y="13"/>
                  </a:cubicBezTo>
                  <a:cubicBezTo>
                    <a:pt x="1" y="38"/>
                    <a:pt x="1" y="63"/>
                    <a:pt x="25" y="88"/>
                  </a:cubicBezTo>
                  <a:cubicBezTo>
                    <a:pt x="1288" y="1482"/>
                    <a:pt x="2187" y="1647"/>
                    <a:pt x="3054" y="1812"/>
                  </a:cubicBezTo>
                  <a:cubicBezTo>
                    <a:pt x="3714" y="1936"/>
                    <a:pt x="4341" y="2060"/>
                    <a:pt x="5084" y="2761"/>
                  </a:cubicBezTo>
                  <a:cubicBezTo>
                    <a:pt x="5529" y="3182"/>
                    <a:pt x="5719" y="3669"/>
                    <a:pt x="5636" y="4189"/>
                  </a:cubicBezTo>
                  <a:cubicBezTo>
                    <a:pt x="5438" y="5401"/>
                    <a:pt x="3879" y="6614"/>
                    <a:pt x="2427" y="7299"/>
                  </a:cubicBezTo>
                  <a:cubicBezTo>
                    <a:pt x="421" y="8232"/>
                    <a:pt x="661" y="9841"/>
                    <a:pt x="661" y="9866"/>
                  </a:cubicBezTo>
                  <a:cubicBezTo>
                    <a:pt x="661" y="9882"/>
                    <a:pt x="694" y="9907"/>
                    <a:pt x="710" y="9907"/>
                  </a:cubicBezTo>
                  <a:cubicBezTo>
                    <a:pt x="752" y="9899"/>
                    <a:pt x="776" y="9874"/>
                    <a:pt x="768" y="9833"/>
                  </a:cubicBezTo>
                  <a:cubicBezTo>
                    <a:pt x="752" y="9824"/>
                    <a:pt x="537" y="8273"/>
                    <a:pt x="2468" y="7382"/>
                  </a:cubicBezTo>
                  <a:cubicBezTo>
                    <a:pt x="3953" y="6689"/>
                    <a:pt x="5529" y="5443"/>
                    <a:pt x="5735" y="4205"/>
                  </a:cubicBezTo>
                  <a:cubicBezTo>
                    <a:pt x="5826" y="3636"/>
                    <a:pt x="5636" y="3132"/>
                    <a:pt x="5158" y="2678"/>
                  </a:cubicBezTo>
                  <a:cubicBezTo>
                    <a:pt x="4382" y="1952"/>
                    <a:pt x="3747" y="1829"/>
                    <a:pt x="3062" y="1705"/>
                  </a:cubicBezTo>
                  <a:cubicBezTo>
                    <a:pt x="2220" y="1548"/>
                    <a:pt x="1346" y="1383"/>
                    <a:pt x="91" y="13"/>
                  </a:cubicBezTo>
                  <a:cubicBezTo>
                    <a:pt x="83" y="5"/>
                    <a:pt x="71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3"/>
            <p:cNvSpPr/>
            <p:nvPr/>
          </p:nvSpPr>
          <p:spPr>
            <a:xfrm>
              <a:off x="-3697514" y="2883349"/>
              <a:ext cx="465698" cy="316301"/>
            </a:xfrm>
            <a:custGeom>
              <a:avLst/>
              <a:gdLst/>
              <a:ahLst/>
              <a:cxnLst/>
              <a:rect l="l" t="t" r="r" b="b"/>
              <a:pathLst>
                <a:path w="3937" h="2674" extrusionOk="0">
                  <a:moveTo>
                    <a:pt x="3829" y="1436"/>
                  </a:moveTo>
                  <a:cubicBezTo>
                    <a:pt x="3937" y="553"/>
                    <a:pt x="2781" y="875"/>
                    <a:pt x="2781" y="875"/>
                  </a:cubicBezTo>
                  <a:cubicBezTo>
                    <a:pt x="2781" y="875"/>
                    <a:pt x="3045" y="471"/>
                    <a:pt x="2187" y="240"/>
                  </a:cubicBezTo>
                  <a:cubicBezTo>
                    <a:pt x="1329" y="0"/>
                    <a:pt x="1" y="2674"/>
                    <a:pt x="1" y="2674"/>
                  </a:cubicBezTo>
                  <a:cubicBezTo>
                    <a:pt x="1" y="2674"/>
                    <a:pt x="1271" y="2550"/>
                    <a:pt x="2352" y="2269"/>
                  </a:cubicBezTo>
                  <a:cubicBezTo>
                    <a:pt x="2187" y="2038"/>
                    <a:pt x="2039" y="1774"/>
                    <a:pt x="2360" y="1816"/>
                  </a:cubicBezTo>
                  <a:cubicBezTo>
                    <a:pt x="2583" y="1849"/>
                    <a:pt x="2724" y="1981"/>
                    <a:pt x="2806" y="2137"/>
                  </a:cubicBezTo>
                  <a:cubicBezTo>
                    <a:pt x="3359" y="1948"/>
                    <a:pt x="3796" y="1725"/>
                    <a:pt x="3829" y="1436"/>
                  </a:cubicBezTo>
                  <a:close/>
                  <a:moveTo>
                    <a:pt x="1651" y="916"/>
                  </a:moveTo>
                  <a:cubicBezTo>
                    <a:pt x="1560" y="875"/>
                    <a:pt x="1494" y="801"/>
                    <a:pt x="1502" y="759"/>
                  </a:cubicBezTo>
                  <a:cubicBezTo>
                    <a:pt x="1527" y="718"/>
                    <a:pt x="1618" y="718"/>
                    <a:pt x="1709" y="759"/>
                  </a:cubicBezTo>
                  <a:cubicBezTo>
                    <a:pt x="1808" y="801"/>
                    <a:pt x="1865" y="875"/>
                    <a:pt x="1857" y="916"/>
                  </a:cubicBezTo>
                  <a:cubicBezTo>
                    <a:pt x="1849" y="957"/>
                    <a:pt x="1750" y="957"/>
                    <a:pt x="1651" y="91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3"/>
            <p:cNvSpPr/>
            <p:nvPr/>
          </p:nvSpPr>
          <p:spPr>
            <a:xfrm>
              <a:off x="-3858503" y="3782211"/>
              <a:ext cx="568135" cy="569199"/>
            </a:xfrm>
            <a:custGeom>
              <a:avLst/>
              <a:gdLst/>
              <a:ahLst/>
              <a:cxnLst/>
              <a:rect l="l" t="t" r="r" b="b"/>
              <a:pathLst>
                <a:path w="4803" h="4812" extrusionOk="0">
                  <a:moveTo>
                    <a:pt x="0" y="1"/>
                  </a:moveTo>
                  <a:lnTo>
                    <a:pt x="4802" y="1"/>
                  </a:lnTo>
                  <a:lnTo>
                    <a:pt x="4085" y="4812"/>
                  </a:lnTo>
                  <a:lnTo>
                    <a:pt x="718" y="481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3"/>
            <p:cNvSpPr/>
            <p:nvPr/>
          </p:nvSpPr>
          <p:spPr>
            <a:xfrm>
              <a:off x="-3659426" y="2970408"/>
              <a:ext cx="499883" cy="196121"/>
            </a:xfrm>
            <a:custGeom>
              <a:avLst/>
              <a:gdLst/>
              <a:ahLst/>
              <a:cxnLst/>
              <a:rect l="l" t="t" r="r" b="b"/>
              <a:pathLst>
                <a:path w="4226" h="1658" extrusionOk="0">
                  <a:moveTo>
                    <a:pt x="3073" y="0"/>
                  </a:moveTo>
                  <a:cubicBezTo>
                    <a:pt x="1729" y="0"/>
                    <a:pt x="88" y="1495"/>
                    <a:pt x="17" y="1566"/>
                  </a:cubicBezTo>
                  <a:cubicBezTo>
                    <a:pt x="0" y="1583"/>
                    <a:pt x="0" y="1616"/>
                    <a:pt x="17" y="1633"/>
                  </a:cubicBezTo>
                  <a:cubicBezTo>
                    <a:pt x="25" y="1649"/>
                    <a:pt x="50" y="1657"/>
                    <a:pt x="58" y="1657"/>
                  </a:cubicBezTo>
                  <a:cubicBezTo>
                    <a:pt x="66" y="1657"/>
                    <a:pt x="83" y="1649"/>
                    <a:pt x="91" y="1633"/>
                  </a:cubicBezTo>
                  <a:cubicBezTo>
                    <a:pt x="99" y="1625"/>
                    <a:pt x="1770" y="101"/>
                    <a:pt x="3089" y="101"/>
                  </a:cubicBezTo>
                  <a:cubicBezTo>
                    <a:pt x="3133" y="101"/>
                    <a:pt x="3176" y="103"/>
                    <a:pt x="3218" y="106"/>
                  </a:cubicBezTo>
                  <a:cubicBezTo>
                    <a:pt x="3590" y="139"/>
                    <a:pt x="3895" y="312"/>
                    <a:pt x="4126" y="618"/>
                  </a:cubicBezTo>
                  <a:cubicBezTo>
                    <a:pt x="4136" y="628"/>
                    <a:pt x="4153" y="635"/>
                    <a:pt x="4168" y="635"/>
                  </a:cubicBezTo>
                  <a:cubicBezTo>
                    <a:pt x="4177" y="635"/>
                    <a:pt x="4186" y="632"/>
                    <a:pt x="4192" y="626"/>
                  </a:cubicBezTo>
                  <a:cubicBezTo>
                    <a:pt x="4217" y="601"/>
                    <a:pt x="4225" y="576"/>
                    <a:pt x="4200" y="552"/>
                  </a:cubicBezTo>
                  <a:cubicBezTo>
                    <a:pt x="3953" y="221"/>
                    <a:pt x="3631" y="40"/>
                    <a:pt x="3227" y="7"/>
                  </a:cubicBezTo>
                  <a:cubicBezTo>
                    <a:pt x="3176" y="2"/>
                    <a:pt x="3125" y="0"/>
                    <a:pt x="3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3"/>
            <p:cNvSpPr/>
            <p:nvPr/>
          </p:nvSpPr>
          <p:spPr>
            <a:xfrm>
              <a:off x="-3957154" y="2600288"/>
              <a:ext cx="537972" cy="338775"/>
            </a:xfrm>
            <a:custGeom>
              <a:avLst/>
              <a:gdLst/>
              <a:ahLst/>
              <a:cxnLst/>
              <a:rect l="l" t="t" r="r" b="b"/>
              <a:pathLst>
                <a:path w="4548" h="2864" extrusionOk="0">
                  <a:moveTo>
                    <a:pt x="4465" y="2369"/>
                  </a:moveTo>
                  <a:cubicBezTo>
                    <a:pt x="4465" y="2369"/>
                    <a:pt x="4547" y="1436"/>
                    <a:pt x="3508" y="834"/>
                  </a:cubicBezTo>
                  <a:cubicBezTo>
                    <a:pt x="2460" y="248"/>
                    <a:pt x="1" y="0"/>
                    <a:pt x="1" y="0"/>
                  </a:cubicBezTo>
                  <a:cubicBezTo>
                    <a:pt x="1" y="0"/>
                    <a:pt x="1585" y="2146"/>
                    <a:pt x="2699" y="2492"/>
                  </a:cubicBezTo>
                  <a:cubicBezTo>
                    <a:pt x="3805" y="2864"/>
                    <a:pt x="4465" y="2369"/>
                    <a:pt x="4465" y="236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3"/>
            <p:cNvSpPr/>
            <p:nvPr/>
          </p:nvSpPr>
          <p:spPr>
            <a:xfrm>
              <a:off x="-3871278" y="2644173"/>
              <a:ext cx="443223" cy="243199"/>
            </a:xfrm>
            <a:custGeom>
              <a:avLst/>
              <a:gdLst/>
              <a:ahLst/>
              <a:cxnLst/>
              <a:rect l="l" t="t" r="r" b="b"/>
              <a:pathLst>
                <a:path w="3747" h="2056" extrusionOk="0">
                  <a:moveTo>
                    <a:pt x="3722" y="2055"/>
                  </a:moveTo>
                  <a:cubicBezTo>
                    <a:pt x="2955" y="1989"/>
                    <a:pt x="2410" y="1692"/>
                    <a:pt x="1866" y="1403"/>
                  </a:cubicBezTo>
                  <a:cubicBezTo>
                    <a:pt x="1791" y="1362"/>
                    <a:pt x="1709" y="1321"/>
                    <a:pt x="1635" y="1271"/>
                  </a:cubicBezTo>
                  <a:cubicBezTo>
                    <a:pt x="611" y="735"/>
                    <a:pt x="1" y="83"/>
                    <a:pt x="1" y="75"/>
                  </a:cubicBezTo>
                  <a:lnTo>
                    <a:pt x="75" y="1"/>
                  </a:lnTo>
                  <a:cubicBezTo>
                    <a:pt x="83" y="9"/>
                    <a:pt x="686" y="653"/>
                    <a:pt x="1684" y="1172"/>
                  </a:cubicBezTo>
                  <a:cubicBezTo>
                    <a:pt x="1767" y="1214"/>
                    <a:pt x="1849" y="1255"/>
                    <a:pt x="1932" y="1313"/>
                  </a:cubicBezTo>
                  <a:cubicBezTo>
                    <a:pt x="2460" y="1601"/>
                    <a:pt x="3004" y="1890"/>
                    <a:pt x="3747" y="19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3"/>
            <p:cNvSpPr/>
            <p:nvPr/>
          </p:nvSpPr>
          <p:spPr>
            <a:xfrm>
              <a:off x="-3277832" y="3137074"/>
              <a:ext cx="440384" cy="238349"/>
            </a:xfrm>
            <a:custGeom>
              <a:avLst/>
              <a:gdLst/>
              <a:ahLst/>
              <a:cxnLst/>
              <a:rect l="l" t="t" r="r" b="b"/>
              <a:pathLst>
                <a:path w="3723" h="2015" extrusionOk="0">
                  <a:moveTo>
                    <a:pt x="1" y="1824"/>
                  </a:moveTo>
                  <a:cubicBezTo>
                    <a:pt x="1" y="1824"/>
                    <a:pt x="67" y="834"/>
                    <a:pt x="958" y="347"/>
                  </a:cubicBezTo>
                  <a:cubicBezTo>
                    <a:pt x="1610" y="1"/>
                    <a:pt x="2146" y="323"/>
                    <a:pt x="2608" y="430"/>
                  </a:cubicBezTo>
                  <a:cubicBezTo>
                    <a:pt x="3211" y="570"/>
                    <a:pt x="3722" y="298"/>
                    <a:pt x="3722" y="298"/>
                  </a:cubicBezTo>
                  <a:cubicBezTo>
                    <a:pt x="3722" y="298"/>
                    <a:pt x="2946" y="2014"/>
                    <a:pt x="1626" y="1560"/>
                  </a:cubicBezTo>
                  <a:cubicBezTo>
                    <a:pt x="677" y="1238"/>
                    <a:pt x="1" y="1824"/>
                    <a:pt x="1" y="182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3"/>
            <p:cNvSpPr/>
            <p:nvPr/>
          </p:nvSpPr>
          <p:spPr>
            <a:xfrm>
              <a:off x="-3285639" y="3199057"/>
              <a:ext cx="416963" cy="153892"/>
            </a:xfrm>
            <a:custGeom>
              <a:avLst/>
              <a:gdLst/>
              <a:ahLst/>
              <a:cxnLst/>
              <a:rect l="l" t="t" r="r" b="b"/>
              <a:pathLst>
                <a:path w="3525" h="1301" extrusionOk="0">
                  <a:moveTo>
                    <a:pt x="3462" y="0"/>
                  </a:moveTo>
                  <a:cubicBezTo>
                    <a:pt x="3444" y="0"/>
                    <a:pt x="3427" y="11"/>
                    <a:pt x="3417" y="21"/>
                  </a:cubicBezTo>
                  <a:cubicBezTo>
                    <a:pt x="3417" y="21"/>
                    <a:pt x="3142" y="398"/>
                    <a:pt x="2370" y="398"/>
                  </a:cubicBezTo>
                  <a:cubicBezTo>
                    <a:pt x="2133" y="398"/>
                    <a:pt x="1849" y="362"/>
                    <a:pt x="1511" y="269"/>
                  </a:cubicBezTo>
                  <a:cubicBezTo>
                    <a:pt x="1400" y="239"/>
                    <a:pt x="1297" y="225"/>
                    <a:pt x="1199" y="225"/>
                  </a:cubicBezTo>
                  <a:cubicBezTo>
                    <a:pt x="360" y="225"/>
                    <a:pt x="9" y="1228"/>
                    <a:pt x="9" y="1243"/>
                  </a:cubicBezTo>
                  <a:cubicBezTo>
                    <a:pt x="1" y="1259"/>
                    <a:pt x="9" y="1292"/>
                    <a:pt x="42" y="1300"/>
                  </a:cubicBezTo>
                  <a:lnTo>
                    <a:pt x="67" y="1300"/>
                  </a:lnTo>
                  <a:cubicBezTo>
                    <a:pt x="83" y="1300"/>
                    <a:pt x="108" y="1292"/>
                    <a:pt x="108" y="1284"/>
                  </a:cubicBezTo>
                  <a:cubicBezTo>
                    <a:pt x="115" y="1232"/>
                    <a:pt x="426" y="336"/>
                    <a:pt x="1188" y="336"/>
                  </a:cubicBezTo>
                  <a:cubicBezTo>
                    <a:pt x="1278" y="336"/>
                    <a:pt x="1375" y="348"/>
                    <a:pt x="1478" y="376"/>
                  </a:cubicBezTo>
                  <a:cubicBezTo>
                    <a:pt x="1827" y="472"/>
                    <a:pt x="2122" y="509"/>
                    <a:pt x="2370" y="509"/>
                  </a:cubicBezTo>
                  <a:cubicBezTo>
                    <a:pt x="3187" y="509"/>
                    <a:pt x="3487" y="106"/>
                    <a:pt x="3499" y="87"/>
                  </a:cubicBezTo>
                  <a:cubicBezTo>
                    <a:pt x="3524" y="63"/>
                    <a:pt x="3508" y="30"/>
                    <a:pt x="3491" y="13"/>
                  </a:cubicBezTo>
                  <a:cubicBezTo>
                    <a:pt x="3482" y="4"/>
                    <a:pt x="3472" y="0"/>
                    <a:pt x="3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3"/>
            <p:cNvSpPr/>
            <p:nvPr/>
          </p:nvSpPr>
          <p:spPr>
            <a:xfrm>
              <a:off x="-3478920" y="3260093"/>
              <a:ext cx="371068" cy="435416"/>
            </a:xfrm>
            <a:custGeom>
              <a:avLst/>
              <a:gdLst/>
              <a:ahLst/>
              <a:cxnLst/>
              <a:rect l="l" t="t" r="r" b="b"/>
              <a:pathLst>
                <a:path w="3137" h="3681" extrusionOk="0">
                  <a:moveTo>
                    <a:pt x="83" y="867"/>
                  </a:moveTo>
                  <a:cubicBezTo>
                    <a:pt x="347" y="0"/>
                    <a:pt x="1296" y="793"/>
                    <a:pt x="1296" y="793"/>
                  </a:cubicBezTo>
                  <a:cubicBezTo>
                    <a:pt x="1296" y="793"/>
                    <a:pt x="1222" y="297"/>
                    <a:pt x="2130" y="454"/>
                  </a:cubicBezTo>
                  <a:cubicBezTo>
                    <a:pt x="3037" y="603"/>
                    <a:pt x="3136" y="3681"/>
                    <a:pt x="3136" y="3681"/>
                  </a:cubicBezTo>
                  <a:cubicBezTo>
                    <a:pt x="3136" y="3681"/>
                    <a:pt x="1998" y="3012"/>
                    <a:pt x="1098" y="2294"/>
                  </a:cubicBezTo>
                  <a:cubicBezTo>
                    <a:pt x="1362" y="2154"/>
                    <a:pt x="1610" y="1964"/>
                    <a:pt x="1288" y="1857"/>
                  </a:cubicBezTo>
                  <a:cubicBezTo>
                    <a:pt x="1057" y="1783"/>
                    <a:pt x="876" y="1857"/>
                    <a:pt x="727" y="1973"/>
                  </a:cubicBezTo>
                  <a:cubicBezTo>
                    <a:pt x="298" y="1560"/>
                    <a:pt x="1" y="1156"/>
                    <a:pt x="83" y="867"/>
                  </a:cubicBezTo>
                  <a:close/>
                  <a:moveTo>
                    <a:pt x="2353" y="1321"/>
                  </a:moveTo>
                  <a:cubicBezTo>
                    <a:pt x="2460" y="1321"/>
                    <a:pt x="2542" y="1279"/>
                    <a:pt x="2542" y="1238"/>
                  </a:cubicBezTo>
                  <a:cubicBezTo>
                    <a:pt x="2542" y="1189"/>
                    <a:pt x="2452" y="1156"/>
                    <a:pt x="2353" y="1156"/>
                  </a:cubicBezTo>
                  <a:cubicBezTo>
                    <a:pt x="2237" y="1156"/>
                    <a:pt x="2155" y="1197"/>
                    <a:pt x="2155" y="1238"/>
                  </a:cubicBezTo>
                  <a:cubicBezTo>
                    <a:pt x="2146" y="1288"/>
                    <a:pt x="2237" y="1321"/>
                    <a:pt x="2353" y="132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3"/>
            <p:cNvSpPr/>
            <p:nvPr/>
          </p:nvSpPr>
          <p:spPr>
            <a:xfrm>
              <a:off x="-3333427" y="3347862"/>
              <a:ext cx="217767" cy="327183"/>
            </a:xfrm>
            <a:custGeom>
              <a:avLst/>
              <a:gdLst/>
              <a:ahLst/>
              <a:cxnLst/>
              <a:rect l="l" t="t" r="r" b="b"/>
              <a:pathLst>
                <a:path w="1841" h="2766" extrusionOk="0">
                  <a:moveTo>
                    <a:pt x="73" y="1"/>
                  </a:moveTo>
                  <a:cubicBezTo>
                    <a:pt x="57" y="1"/>
                    <a:pt x="41" y="10"/>
                    <a:pt x="25" y="26"/>
                  </a:cubicBezTo>
                  <a:cubicBezTo>
                    <a:pt x="0" y="42"/>
                    <a:pt x="17" y="75"/>
                    <a:pt x="33" y="92"/>
                  </a:cubicBezTo>
                  <a:cubicBezTo>
                    <a:pt x="33" y="108"/>
                    <a:pt x="768" y="612"/>
                    <a:pt x="1725" y="2732"/>
                  </a:cubicBezTo>
                  <a:cubicBezTo>
                    <a:pt x="1741" y="2757"/>
                    <a:pt x="1758" y="2765"/>
                    <a:pt x="1783" y="2765"/>
                  </a:cubicBezTo>
                  <a:lnTo>
                    <a:pt x="1799" y="2765"/>
                  </a:lnTo>
                  <a:cubicBezTo>
                    <a:pt x="1832" y="2741"/>
                    <a:pt x="1840" y="2724"/>
                    <a:pt x="1832" y="2691"/>
                  </a:cubicBezTo>
                  <a:cubicBezTo>
                    <a:pt x="859" y="537"/>
                    <a:pt x="132" y="34"/>
                    <a:pt x="99" y="9"/>
                  </a:cubicBezTo>
                  <a:cubicBezTo>
                    <a:pt x="91" y="3"/>
                    <a:pt x="82" y="1"/>
                    <a:pt x="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3"/>
            <p:cNvSpPr/>
            <p:nvPr/>
          </p:nvSpPr>
          <p:spPr>
            <a:xfrm>
              <a:off x="-3832243" y="4289781"/>
              <a:ext cx="515497" cy="61628"/>
            </a:xfrm>
            <a:custGeom>
              <a:avLst/>
              <a:gdLst/>
              <a:ahLst/>
              <a:cxnLst/>
              <a:rect l="l" t="t" r="r" b="b"/>
              <a:pathLst>
                <a:path w="4358" h="521" extrusionOk="0">
                  <a:moveTo>
                    <a:pt x="1" y="1"/>
                  </a:moveTo>
                  <a:lnTo>
                    <a:pt x="4358" y="1"/>
                  </a:lnTo>
                  <a:lnTo>
                    <a:pt x="4168" y="521"/>
                  </a:lnTo>
                  <a:lnTo>
                    <a:pt x="191" y="52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7"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34"/>
          <p:cNvSpPr/>
          <p:nvPr/>
        </p:nvSpPr>
        <p:spPr>
          <a:xfrm flipH="1">
            <a:off x="-871800" y="752025"/>
            <a:ext cx="10709850" cy="3867325"/>
          </a:xfrm>
          <a:custGeom>
            <a:avLst/>
            <a:gdLst/>
            <a:ahLst/>
            <a:cxnLst/>
            <a:rect l="l" t="t" r="r" b="b"/>
            <a:pathLst>
              <a:path w="428394" h="154693" extrusionOk="0">
                <a:moveTo>
                  <a:pt x="207822" y="155"/>
                </a:moveTo>
                <a:lnTo>
                  <a:pt x="0" y="154693"/>
                </a:lnTo>
                <a:lnTo>
                  <a:pt x="169448" y="154439"/>
                </a:lnTo>
                <a:lnTo>
                  <a:pt x="428394" y="153463"/>
                </a:lnTo>
                <a:lnTo>
                  <a:pt x="214437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3725"/>
                </a:srgbClr>
              </a:gs>
              <a:gs pos="100000">
                <a:srgbClr val="D7DDFB">
                  <a:alpha val="49803"/>
                </a:srgbClr>
              </a:gs>
            </a:gsLst>
            <a:lin ang="5400012" scaled="0"/>
          </a:gradFill>
          <a:ln>
            <a:noFill/>
          </a:ln>
        </p:spPr>
      </p:sp>
      <p:sp>
        <p:nvSpPr>
          <p:cNvPr id="1370" name="Google Shape;1370;p34"/>
          <p:cNvSpPr/>
          <p:nvPr/>
        </p:nvSpPr>
        <p:spPr>
          <a:xfrm flipH="1">
            <a:off x="-4800" y="4597475"/>
            <a:ext cx="9153600" cy="5463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1" name="Google Shape;1371;p34"/>
          <p:cNvGrpSpPr/>
          <p:nvPr/>
        </p:nvGrpSpPr>
        <p:grpSpPr>
          <a:xfrm flipH="1">
            <a:off x="4296216" y="-1"/>
            <a:ext cx="521354" cy="905823"/>
            <a:chOff x="8481775" y="721800"/>
            <a:chExt cx="788258" cy="1369554"/>
          </a:xfrm>
        </p:grpSpPr>
        <p:sp>
          <p:nvSpPr>
            <p:cNvPr id="1372" name="Google Shape;1372;p34"/>
            <p:cNvSpPr/>
            <p:nvPr/>
          </p:nvSpPr>
          <p:spPr>
            <a:xfrm>
              <a:off x="8864516" y="721800"/>
              <a:ext cx="20851" cy="907851"/>
            </a:xfrm>
            <a:custGeom>
              <a:avLst/>
              <a:gdLst/>
              <a:ahLst/>
              <a:cxnLst/>
              <a:rect l="l" t="t" r="r" b="b"/>
              <a:pathLst>
                <a:path w="174" h="7576" extrusionOk="0">
                  <a:moveTo>
                    <a:pt x="0" y="1"/>
                  </a:moveTo>
                  <a:lnTo>
                    <a:pt x="174" y="1"/>
                  </a:lnTo>
                  <a:lnTo>
                    <a:pt x="174" y="7576"/>
                  </a:lnTo>
                  <a:lnTo>
                    <a:pt x="0" y="75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4"/>
            <p:cNvSpPr/>
            <p:nvPr/>
          </p:nvSpPr>
          <p:spPr>
            <a:xfrm>
              <a:off x="8813108" y="1546479"/>
              <a:ext cx="124626" cy="206711"/>
            </a:xfrm>
            <a:custGeom>
              <a:avLst/>
              <a:gdLst/>
              <a:ahLst/>
              <a:cxnLst/>
              <a:rect l="l" t="t" r="r" b="b"/>
              <a:pathLst>
                <a:path w="1040" h="1725" extrusionOk="0">
                  <a:moveTo>
                    <a:pt x="0" y="1725"/>
                  </a:moveTo>
                  <a:lnTo>
                    <a:pt x="1040" y="1725"/>
                  </a:lnTo>
                  <a:lnTo>
                    <a:pt x="1040" y="520"/>
                  </a:lnTo>
                  <a:cubicBezTo>
                    <a:pt x="1040" y="231"/>
                    <a:pt x="801" y="0"/>
                    <a:pt x="520" y="0"/>
                  </a:cubicBezTo>
                  <a:lnTo>
                    <a:pt x="520" y="0"/>
                  </a:lnTo>
                  <a:cubicBezTo>
                    <a:pt x="231" y="0"/>
                    <a:pt x="8" y="240"/>
                    <a:pt x="8" y="520"/>
                  </a:cubicBezTo>
                  <a:lnTo>
                    <a:pt x="8" y="17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4"/>
            <p:cNvSpPr/>
            <p:nvPr/>
          </p:nvSpPr>
          <p:spPr>
            <a:xfrm>
              <a:off x="8765655" y="1871821"/>
              <a:ext cx="219533" cy="219533"/>
            </a:xfrm>
            <a:custGeom>
              <a:avLst/>
              <a:gdLst/>
              <a:ahLst/>
              <a:cxnLst/>
              <a:rect l="l" t="t" r="r" b="b"/>
              <a:pathLst>
                <a:path w="1832" h="1832" extrusionOk="0">
                  <a:moveTo>
                    <a:pt x="1832" y="916"/>
                  </a:moveTo>
                  <a:cubicBezTo>
                    <a:pt x="1832" y="1419"/>
                    <a:pt x="1428" y="1832"/>
                    <a:pt x="916" y="1832"/>
                  </a:cubicBezTo>
                  <a:cubicBezTo>
                    <a:pt x="413" y="1832"/>
                    <a:pt x="0" y="1419"/>
                    <a:pt x="0" y="916"/>
                  </a:cubicBezTo>
                  <a:cubicBezTo>
                    <a:pt x="0" y="413"/>
                    <a:pt x="413" y="0"/>
                    <a:pt x="916" y="0"/>
                  </a:cubicBezTo>
                  <a:cubicBezTo>
                    <a:pt x="1428" y="0"/>
                    <a:pt x="1832" y="413"/>
                    <a:pt x="1832" y="9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4"/>
            <p:cNvSpPr/>
            <p:nvPr/>
          </p:nvSpPr>
          <p:spPr>
            <a:xfrm>
              <a:off x="8481775" y="1665112"/>
              <a:ext cx="788258" cy="311565"/>
            </a:xfrm>
            <a:custGeom>
              <a:avLst/>
              <a:gdLst/>
              <a:ahLst/>
              <a:cxnLst/>
              <a:rect l="l" t="t" r="r" b="b"/>
              <a:pathLst>
                <a:path w="6578" h="2600" extrusionOk="0">
                  <a:moveTo>
                    <a:pt x="1" y="2600"/>
                  </a:moveTo>
                  <a:lnTo>
                    <a:pt x="6577" y="2600"/>
                  </a:lnTo>
                  <a:lnTo>
                    <a:pt x="3821" y="273"/>
                  </a:lnTo>
                  <a:cubicBezTo>
                    <a:pt x="3516" y="1"/>
                    <a:pt x="3054" y="1"/>
                    <a:pt x="2740" y="2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" name="Google Shape;1376;p34"/>
          <p:cNvGrpSpPr/>
          <p:nvPr/>
        </p:nvGrpSpPr>
        <p:grpSpPr>
          <a:xfrm flipH="1">
            <a:off x="851851" y="285055"/>
            <a:ext cx="521329" cy="521942"/>
            <a:chOff x="4311325" y="430375"/>
            <a:chExt cx="629853" cy="630593"/>
          </a:xfrm>
        </p:grpSpPr>
        <p:sp>
          <p:nvSpPr>
            <p:cNvPr id="1377" name="Google Shape;1377;p34"/>
            <p:cNvSpPr/>
            <p:nvPr/>
          </p:nvSpPr>
          <p:spPr>
            <a:xfrm>
              <a:off x="4311325" y="430375"/>
              <a:ext cx="629853" cy="630593"/>
            </a:xfrm>
            <a:custGeom>
              <a:avLst/>
              <a:gdLst/>
              <a:ahLst/>
              <a:cxnLst/>
              <a:rect l="l" t="t" r="r" b="b"/>
              <a:pathLst>
                <a:path w="6660" h="6668" extrusionOk="0">
                  <a:moveTo>
                    <a:pt x="3334" y="124"/>
                  </a:moveTo>
                  <a:cubicBezTo>
                    <a:pt x="5109" y="124"/>
                    <a:pt x="6553" y="1568"/>
                    <a:pt x="6553" y="3342"/>
                  </a:cubicBezTo>
                  <a:cubicBezTo>
                    <a:pt x="6553" y="5116"/>
                    <a:pt x="5109" y="6560"/>
                    <a:pt x="3334" y="6560"/>
                  </a:cubicBezTo>
                  <a:cubicBezTo>
                    <a:pt x="1560" y="6560"/>
                    <a:pt x="116" y="5116"/>
                    <a:pt x="116" y="3342"/>
                  </a:cubicBezTo>
                  <a:cubicBezTo>
                    <a:pt x="116" y="1568"/>
                    <a:pt x="1560" y="124"/>
                    <a:pt x="3334" y="124"/>
                  </a:cubicBezTo>
                  <a:close/>
                  <a:moveTo>
                    <a:pt x="3334" y="1"/>
                  </a:moveTo>
                  <a:cubicBezTo>
                    <a:pt x="1494" y="1"/>
                    <a:pt x="1" y="1494"/>
                    <a:pt x="1" y="3334"/>
                  </a:cubicBezTo>
                  <a:cubicBezTo>
                    <a:pt x="1" y="5174"/>
                    <a:pt x="1494" y="6668"/>
                    <a:pt x="3334" y="6668"/>
                  </a:cubicBezTo>
                  <a:cubicBezTo>
                    <a:pt x="5166" y="6668"/>
                    <a:pt x="6660" y="5174"/>
                    <a:pt x="6660" y="3334"/>
                  </a:cubicBezTo>
                  <a:cubicBezTo>
                    <a:pt x="6660" y="1494"/>
                    <a:pt x="5166" y="1"/>
                    <a:pt x="33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4"/>
            <p:cNvSpPr/>
            <p:nvPr/>
          </p:nvSpPr>
          <p:spPr>
            <a:xfrm>
              <a:off x="4619631" y="525609"/>
              <a:ext cx="146020" cy="369201"/>
            </a:xfrm>
            <a:custGeom>
              <a:avLst/>
              <a:gdLst/>
              <a:ahLst/>
              <a:cxnLst/>
              <a:rect l="l" t="t" r="r" b="b"/>
              <a:pathLst>
                <a:path w="1544" h="3904" extrusionOk="0">
                  <a:moveTo>
                    <a:pt x="58" y="0"/>
                  </a:moveTo>
                  <a:cubicBezTo>
                    <a:pt x="17" y="0"/>
                    <a:pt x="0" y="17"/>
                    <a:pt x="0" y="58"/>
                  </a:cubicBezTo>
                  <a:lnTo>
                    <a:pt x="0" y="2360"/>
                  </a:lnTo>
                  <a:lnTo>
                    <a:pt x="1444" y="3887"/>
                  </a:lnTo>
                  <a:cubicBezTo>
                    <a:pt x="1452" y="3895"/>
                    <a:pt x="1477" y="3903"/>
                    <a:pt x="1485" y="3903"/>
                  </a:cubicBezTo>
                  <a:cubicBezTo>
                    <a:pt x="1494" y="3903"/>
                    <a:pt x="1510" y="3895"/>
                    <a:pt x="1527" y="3887"/>
                  </a:cubicBezTo>
                  <a:cubicBezTo>
                    <a:pt x="1543" y="3862"/>
                    <a:pt x="1543" y="3821"/>
                    <a:pt x="1527" y="3804"/>
                  </a:cubicBezTo>
                  <a:lnTo>
                    <a:pt x="124" y="2311"/>
                  </a:lnTo>
                  <a:lnTo>
                    <a:pt x="124" y="58"/>
                  </a:lnTo>
                  <a:cubicBezTo>
                    <a:pt x="124" y="25"/>
                    <a:pt x="99" y="0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34"/>
          <p:cNvSpPr/>
          <p:nvPr/>
        </p:nvSpPr>
        <p:spPr>
          <a:xfrm flipH="1">
            <a:off x="8105708" y="752025"/>
            <a:ext cx="701780" cy="361929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34"/>
          <p:cNvSpPr/>
          <p:nvPr/>
        </p:nvSpPr>
        <p:spPr>
          <a:xfrm rot="10800000" flipH="1">
            <a:off x="309758" y="1878775"/>
            <a:ext cx="701780" cy="361929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1" name="Google Shape;1381;p34"/>
          <p:cNvGrpSpPr/>
          <p:nvPr/>
        </p:nvGrpSpPr>
        <p:grpSpPr>
          <a:xfrm flipH="1">
            <a:off x="6862967" y="3191148"/>
            <a:ext cx="2333129" cy="1406318"/>
            <a:chOff x="267275" y="3351250"/>
            <a:chExt cx="2103814" cy="1268095"/>
          </a:xfrm>
        </p:grpSpPr>
        <p:sp>
          <p:nvSpPr>
            <p:cNvPr id="1382" name="Google Shape;1382;p34"/>
            <p:cNvSpPr/>
            <p:nvPr/>
          </p:nvSpPr>
          <p:spPr>
            <a:xfrm>
              <a:off x="267275" y="3945713"/>
              <a:ext cx="2103814" cy="77304"/>
            </a:xfrm>
            <a:custGeom>
              <a:avLst/>
              <a:gdLst/>
              <a:ahLst/>
              <a:cxnLst/>
              <a:rect l="l" t="t" r="r" b="b"/>
              <a:pathLst>
                <a:path w="17989" h="661" extrusionOk="0">
                  <a:moveTo>
                    <a:pt x="331" y="0"/>
                  </a:moveTo>
                  <a:cubicBezTo>
                    <a:pt x="141" y="0"/>
                    <a:pt x="1" y="141"/>
                    <a:pt x="1" y="330"/>
                  </a:cubicBezTo>
                  <a:cubicBezTo>
                    <a:pt x="1" y="512"/>
                    <a:pt x="141" y="660"/>
                    <a:pt x="331" y="660"/>
                  </a:cubicBezTo>
                  <a:lnTo>
                    <a:pt x="17659" y="660"/>
                  </a:lnTo>
                  <a:cubicBezTo>
                    <a:pt x="17840" y="660"/>
                    <a:pt x="17989" y="512"/>
                    <a:pt x="17989" y="330"/>
                  </a:cubicBezTo>
                  <a:cubicBezTo>
                    <a:pt x="17989" y="141"/>
                    <a:pt x="17840" y="0"/>
                    <a:pt x="1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4"/>
            <p:cNvSpPr/>
            <p:nvPr/>
          </p:nvSpPr>
          <p:spPr>
            <a:xfrm>
              <a:off x="406212" y="4022900"/>
              <a:ext cx="485576" cy="596445"/>
            </a:xfrm>
            <a:custGeom>
              <a:avLst/>
              <a:gdLst/>
              <a:ahLst/>
              <a:cxnLst/>
              <a:rect l="l" t="t" r="r" b="b"/>
              <a:pathLst>
                <a:path w="4152" h="5100" extrusionOk="0">
                  <a:moveTo>
                    <a:pt x="2749" y="0"/>
                  </a:moveTo>
                  <a:lnTo>
                    <a:pt x="1" y="5100"/>
                  </a:lnTo>
                  <a:lnTo>
                    <a:pt x="430" y="5100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4"/>
            <p:cNvSpPr/>
            <p:nvPr/>
          </p:nvSpPr>
          <p:spPr>
            <a:xfrm>
              <a:off x="1745646" y="4022900"/>
              <a:ext cx="486512" cy="596445"/>
            </a:xfrm>
            <a:custGeom>
              <a:avLst/>
              <a:gdLst/>
              <a:ahLst/>
              <a:cxnLst/>
              <a:rect l="l" t="t" r="r" b="b"/>
              <a:pathLst>
                <a:path w="4160" h="5100" extrusionOk="0">
                  <a:moveTo>
                    <a:pt x="1" y="0"/>
                  </a:moveTo>
                  <a:lnTo>
                    <a:pt x="3731" y="5100"/>
                  </a:lnTo>
                  <a:lnTo>
                    <a:pt x="4160" y="5100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4"/>
            <p:cNvSpPr/>
            <p:nvPr/>
          </p:nvSpPr>
          <p:spPr>
            <a:xfrm>
              <a:off x="670637" y="4243821"/>
              <a:ext cx="1292297" cy="52277"/>
            </a:xfrm>
            <a:custGeom>
              <a:avLst/>
              <a:gdLst/>
              <a:ahLst/>
              <a:cxnLst/>
              <a:rect l="l" t="t" r="r" b="b"/>
              <a:pathLst>
                <a:path w="11050" h="447" extrusionOk="0">
                  <a:moveTo>
                    <a:pt x="1" y="1"/>
                  </a:moveTo>
                  <a:lnTo>
                    <a:pt x="1" y="447"/>
                  </a:lnTo>
                  <a:lnTo>
                    <a:pt x="11049" y="447"/>
                  </a:lnTo>
                  <a:lnTo>
                    <a:pt x="110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4"/>
            <p:cNvSpPr/>
            <p:nvPr/>
          </p:nvSpPr>
          <p:spPr>
            <a:xfrm>
              <a:off x="729580" y="3694735"/>
              <a:ext cx="21285" cy="241385"/>
            </a:xfrm>
            <a:custGeom>
              <a:avLst/>
              <a:gdLst/>
              <a:ahLst/>
              <a:cxnLst/>
              <a:rect l="l" t="t" r="r" b="b"/>
              <a:pathLst>
                <a:path w="182" h="2064" extrusionOk="0">
                  <a:moveTo>
                    <a:pt x="0" y="1"/>
                  </a:moveTo>
                  <a:lnTo>
                    <a:pt x="182" y="1"/>
                  </a:lnTo>
                  <a:lnTo>
                    <a:pt x="182" y="2064"/>
                  </a:lnTo>
                  <a:lnTo>
                    <a:pt x="0" y="206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4"/>
            <p:cNvSpPr/>
            <p:nvPr/>
          </p:nvSpPr>
          <p:spPr>
            <a:xfrm>
              <a:off x="672625" y="3351250"/>
              <a:ext cx="135194" cy="360089"/>
            </a:xfrm>
            <a:custGeom>
              <a:avLst/>
              <a:gdLst/>
              <a:ahLst/>
              <a:cxnLst/>
              <a:rect l="l" t="t" r="r" b="b"/>
              <a:pathLst>
                <a:path w="1156" h="3079" extrusionOk="0">
                  <a:moveTo>
                    <a:pt x="578" y="3078"/>
                  </a:moveTo>
                  <a:lnTo>
                    <a:pt x="578" y="3078"/>
                  </a:lnTo>
                  <a:cubicBezTo>
                    <a:pt x="900" y="3078"/>
                    <a:pt x="1155" y="2822"/>
                    <a:pt x="1155" y="2501"/>
                  </a:cubicBezTo>
                  <a:lnTo>
                    <a:pt x="1155" y="0"/>
                  </a:lnTo>
                  <a:lnTo>
                    <a:pt x="8" y="0"/>
                  </a:lnTo>
                  <a:lnTo>
                    <a:pt x="8" y="2501"/>
                  </a:lnTo>
                  <a:cubicBezTo>
                    <a:pt x="0" y="2822"/>
                    <a:pt x="256" y="3078"/>
                    <a:pt x="578" y="30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4"/>
            <p:cNvSpPr/>
            <p:nvPr/>
          </p:nvSpPr>
          <p:spPr>
            <a:xfrm>
              <a:off x="647481" y="3440951"/>
              <a:ext cx="202791" cy="285826"/>
            </a:xfrm>
            <a:custGeom>
              <a:avLst/>
              <a:gdLst/>
              <a:ahLst/>
              <a:cxnLst/>
              <a:rect l="l" t="t" r="r" b="b"/>
              <a:pathLst>
                <a:path w="1734" h="2444" extrusionOk="0">
                  <a:moveTo>
                    <a:pt x="1717" y="2443"/>
                  </a:moveTo>
                  <a:lnTo>
                    <a:pt x="1" y="2443"/>
                  </a:lnTo>
                  <a:lnTo>
                    <a:pt x="1" y="521"/>
                  </a:lnTo>
                  <a:cubicBezTo>
                    <a:pt x="743" y="1"/>
                    <a:pt x="1090" y="867"/>
                    <a:pt x="1733" y="521"/>
                  </a:cubicBezTo>
                  <a:lnTo>
                    <a:pt x="1733" y="24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4"/>
            <p:cNvSpPr/>
            <p:nvPr/>
          </p:nvSpPr>
          <p:spPr>
            <a:xfrm>
              <a:off x="669701" y="3905131"/>
              <a:ext cx="139989" cy="38710"/>
            </a:xfrm>
            <a:custGeom>
              <a:avLst/>
              <a:gdLst/>
              <a:ahLst/>
              <a:cxnLst/>
              <a:rect l="l" t="t" r="r" b="b"/>
              <a:pathLst>
                <a:path w="1197" h="331" extrusionOk="0">
                  <a:moveTo>
                    <a:pt x="0" y="331"/>
                  </a:moveTo>
                  <a:lnTo>
                    <a:pt x="1197" y="331"/>
                  </a:lnTo>
                  <a:lnTo>
                    <a:pt x="603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4"/>
            <p:cNvSpPr/>
            <p:nvPr/>
          </p:nvSpPr>
          <p:spPr>
            <a:xfrm>
              <a:off x="1019968" y="3802915"/>
              <a:ext cx="489436" cy="142913"/>
            </a:xfrm>
            <a:custGeom>
              <a:avLst/>
              <a:gdLst/>
              <a:ahLst/>
              <a:cxnLst/>
              <a:rect l="l" t="t" r="r" b="b"/>
              <a:pathLst>
                <a:path w="4185" h="1222" extrusionOk="0">
                  <a:moveTo>
                    <a:pt x="1" y="0"/>
                  </a:moveTo>
                  <a:lnTo>
                    <a:pt x="3582" y="0"/>
                  </a:lnTo>
                  <a:cubicBezTo>
                    <a:pt x="3920" y="0"/>
                    <a:pt x="4184" y="272"/>
                    <a:pt x="4184" y="611"/>
                  </a:cubicBezTo>
                  <a:lnTo>
                    <a:pt x="4184" y="611"/>
                  </a:lnTo>
                  <a:cubicBezTo>
                    <a:pt x="4184" y="949"/>
                    <a:pt x="3920" y="1221"/>
                    <a:pt x="3582" y="1221"/>
                  </a:cubicBezTo>
                  <a:lnTo>
                    <a:pt x="1" y="122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4"/>
            <p:cNvSpPr/>
            <p:nvPr/>
          </p:nvSpPr>
          <p:spPr>
            <a:xfrm>
              <a:off x="1019968" y="3821160"/>
              <a:ext cx="465227" cy="106308"/>
            </a:xfrm>
            <a:custGeom>
              <a:avLst/>
              <a:gdLst/>
              <a:ahLst/>
              <a:cxnLst/>
              <a:rect l="l" t="t" r="r" b="b"/>
              <a:pathLst>
                <a:path w="3978" h="909" extrusionOk="0">
                  <a:moveTo>
                    <a:pt x="1" y="1"/>
                  </a:moveTo>
                  <a:lnTo>
                    <a:pt x="1" y="909"/>
                  </a:lnTo>
                  <a:lnTo>
                    <a:pt x="3524" y="909"/>
                  </a:lnTo>
                  <a:cubicBezTo>
                    <a:pt x="3772" y="909"/>
                    <a:pt x="3978" y="702"/>
                    <a:pt x="3978" y="455"/>
                  </a:cubicBezTo>
                  <a:cubicBezTo>
                    <a:pt x="3978" y="207"/>
                    <a:pt x="3772" y="1"/>
                    <a:pt x="3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4"/>
            <p:cNvSpPr/>
            <p:nvPr/>
          </p:nvSpPr>
          <p:spPr>
            <a:xfrm>
              <a:off x="1019968" y="3661053"/>
              <a:ext cx="489436" cy="141977"/>
            </a:xfrm>
            <a:custGeom>
              <a:avLst/>
              <a:gdLst/>
              <a:ahLst/>
              <a:cxnLst/>
              <a:rect l="l" t="t" r="r" b="b"/>
              <a:pathLst>
                <a:path w="4185" h="1214" extrusionOk="0">
                  <a:moveTo>
                    <a:pt x="1" y="0"/>
                  </a:moveTo>
                  <a:lnTo>
                    <a:pt x="3582" y="0"/>
                  </a:lnTo>
                  <a:cubicBezTo>
                    <a:pt x="3920" y="0"/>
                    <a:pt x="4184" y="264"/>
                    <a:pt x="4184" y="602"/>
                  </a:cubicBezTo>
                  <a:lnTo>
                    <a:pt x="4184" y="602"/>
                  </a:lnTo>
                  <a:cubicBezTo>
                    <a:pt x="4184" y="941"/>
                    <a:pt x="3920" y="1213"/>
                    <a:pt x="3582" y="1213"/>
                  </a:cubicBezTo>
                  <a:lnTo>
                    <a:pt x="1" y="1213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4"/>
            <p:cNvSpPr/>
            <p:nvPr/>
          </p:nvSpPr>
          <p:spPr>
            <a:xfrm>
              <a:off x="1019968" y="3678362"/>
              <a:ext cx="294480" cy="105372"/>
            </a:xfrm>
            <a:custGeom>
              <a:avLst/>
              <a:gdLst/>
              <a:ahLst/>
              <a:cxnLst/>
              <a:rect l="l" t="t" r="r" b="b"/>
              <a:pathLst>
                <a:path w="2518" h="901" extrusionOk="0">
                  <a:moveTo>
                    <a:pt x="1" y="1"/>
                  </a:moveTo>
                  <a:lnTo>
                    <a:pt x="1" y="900"/>
                  </a:lnTo>
                  <a:lnTo>
                    <a:pt x="2080" y="900"/>
                  </a:lnTo>
                  <a:cubicBezTo>
                    <a:pt x="2319" y="900"/>
                    <a:pt x="2517" y="702"/>
                    <a:pt x="2517" y="471"/>
                  </a:cubicBezTo>
                  <a:lnTo>
                    <a:pt x="2517" y="438"/>
                  </a:lnTo>
                  <a:cubicBezTo>
                    <a:pt x="2517" y="199"/>
                    <a:pt x="2319" y="1"/>
                    <a:pt x="20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4"/>
            <p:cNvSpPr/>
            <p:nvPr/>
          </p:nvSpPr>
          <p:spPr>
            <a:xfrm>
              <a:off x="1719683" y="3817300"/>
              <a:ext cx="512475" cy="129464"/>
            </a:xfrm>
            <a:custGeom>
              <a:avLst/>
              <a:gdLst/>
              <a:ahLst/>
              <a:cxnLst/>
              <a:rect l="l" t="t" r="r" b="b"/>
              <a:pathLst>
                <a:path w="4382" h="1107" extrusionOk="0">
                  <a:moveTo>
                    <a:pt x="4217" y="702"/>
                  </a:moveTo>
                  <a:lnTo>
                    <a:pt x="198" y="17"/>
                  </a:lnTo>
                  <a:cubicBezTo>
                    <a:pt x="91" y="1"/>
                    <a:pt x="0" y="83"/>
                    <a:pt x="0" y="191"/>
                  </a:cubicBezTo>
                  <a:lnTo>
                    <a:pt x="0" y="859"/>
                  </a:lnTo>
                  <a:cubicBezTo>
                    <a:pt x="0" y="991"/>
                    <a:pt x="107" y="1107"/>
                    <a:pt x="248" y="1107"/>
                  </a:cubicBezTo>
                  <a:lnTo>
                    <a:pt x="4175" y="1107"/>
                  </a:lnTo>
                  <a:cubicBezTo>
                    <a:pt x="4291" y="1107"/>
                    <a:pt x="4373" y="1016"/>
                    <a:pt x="4373" y="909"/>
                  </a:cubicBezTo>
                  <a:lnTo>
                    <a:pt x="4373" y="909"/>
                  </a:lnTo>
                  <a:cubicBezTo>
                    <a:pt x="4382" y="809"/>
                    <a:pt x="4307" y="727"/>
                    <a:pt x="4217" y="70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4"/>
            <p:cNvSpPr/>
            <p:nvPr/>
          </p:nvSpPr>
          <p:spPr>
            <a:xfrm>
              <a:off x="1778509" y="3854257"/>
              <a:ext cx="395759" cy="91572"/>
            </a:xfrm>
            <a:custGeom>
              <a:avLst/>
              <a:gdLst/>
              <a:ahLst/>
              <a:cxnLst/>
              <a:rect l="l" t="t" r="r" b="b"/>
              <a:pathLst>
                <a:path w="3384" h="783" extrusionOk="0">
                  <a:moveTo>
                    <a:pt x="386" y="1"/>
                  </a:moveTo>
                  <a:cubicBezTo>
                    <a:pt x="176" y="1"/>
                    <a:pt x="0" y="170"/>
                    <a:pt x="0" y="386"/>
                  </a:cubicBezTo>
                  <a:cubicBezTo>
                    <a:pt x="0" y="601"/>
                    <a:pt x="174" y="782"/>
                    <a:pt x="388" y="782"/>
                  </a:cubicBezTo>
                  <a:lnTo>
                    <a:pt x="3227" y="782"/>
                  </a:lnTo>
                  <a:cubicBezTo>
                    <a:pt x="3309" y="782"/>
                    <a:pt x="3384" y="708"/>
                    <a:pt x="3384" y="626"/>
                  </a:cubicBezTo>
                  <a:cubicBezTo>
                    <a:pt x="3375" y="551"/>
                    <a:pt x="3326" y="493"/>
                    <a:pt x="3252" y="477"/>
                  </a:cubicBezTo>
                  <a:lnTo>
                    <a:pt x="454" y="7"/>
                  </a:lnTo>
                  <a:cubicBezTo>
                    <a:pt x="431" y="3"/>
                    <a:pt x="409" y="1"/>
                    <a:pt x="3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6" name="Google Shape;1396;p34"/>
          <p:cNvGrpSpPr/>
          <p:nvPr/>
        </p:nvGrpSpPr>
        <p:grpSpPr>
          <a:xfrm>
            <a:off x="107472" y="2659037"/>
            <a:ext cx="1191710" cy="1938501"/>
            <a:chOff x="-3980575" y="2491938"/>
            <a:chExt cx="1143127" cy="1859473"/>
          </a:xfrm>
        </p:grpSpPr>
        <p:sp>
          <p:nvSpPr>
            <p:cNvPr id="1397" name="Google Shape;1397;p34"/>
            <p:cNvSpPr/>
            <p:nvPr/>
          </p:nvSpPr>
          <p:spPr>
            <a:xfrm>
              <a:off x="-3929830" y="3375304"/>
              <a:ext cx="193400" cy="214810"/>
            </a:xfrm>
            <a:custGeom>
              <a:avLst/>
              <a:gdLst/>
              <a:ahLst/>
              <a:cxnLst/>
              <a:rect l="l" t="t" r="r" b="b"/>
              <a:pathLst>
                <a:path w="1635" h="1816" extrusionOk="0">
                  <a:moveTo>
                    <a:pt x="818" y="1815"/>
                  </a:moveTo>
                  <a:cubicBezTo>
                    <a:pt x="818" y="1815"/>
                    <a:pt x="240" y="1593"/>
                    <a:pt x="116" y="908"/>
                  </a:cubicBezTo>
                  <a:cubicBezTo>
                    <a:pt x="1" y="215"/>
                    <a:pt x="1057" y="0"/>
                    <a:pt x="1626" y="149"/>
                  </a:cubicBezTo>
                  <a:cubicBezTo>
                    <a:pt x="1634" y="149"/>
                    <a:pt x="413" y="536"/>
                    <a:pt x="818" y="18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4"/>
            <p:cNvSpPr/>
            <p:nvPr/>
          </p:nvSpPr>
          <p:spPr>
            <a:xfrm>
              <a:off x="-3980575" y="3266954"/>
              <a:ext cx="495033" cy="264609"/>
            </a:xfrm>
            <a:custGeom>
              <a:avLst/>
              <a:gdLst/>
              <a:ahLst/>
              <a:cxnLst/>
              <a:rect l="l" t="t" r="r" b="b"/>
              <a:pathLst>
                <a:path w="4185" h="2237" extrusionOk="0">
                  <a:moveTo>
                    <a:pt x="3961" y="2236"/>
                  </a:moveTo>
                  <a:cubicBezTo>
                    <a:pt x="3961" y="2236"/>
                    <a:pt x="4184" y="0"/>
                    <a:pt x="2096" y="0"/>
                  </a:cubicBezTo>
                  <a:cubicBezTo>
                    <a:pt x="1" y="0"/>
                    <a:pt x="553" y="1873"/>
                    <a:pt x="553" y="1873"/>
                  </a:cubicBezTo>
                  <a:cubicBezTo>
                    <a:pt x="553" y="1873"/>
                    <a:pt x="1024" y="8"/>
                    <a:pt x="3961" y="223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4"/>
            <p:cNvSpPr/>
            <p:nvPr/>
          </p:nvSpPr>
          <p:spPr>
            <a:xfrm>
              <a:off x="-3862406" y="3295816"/>
              <a:ext cx="357347" cy="241543"/>
            </a:xfrm>
            <a:custGeom>
              <a:avLst/>
              <a:gdLst/>
              <a:ahLst/>
              <a:cxnLst/>
              <a:rect l="l" t="t" r="r" b="b"/>
              <a:pathLst>
                <a:path w="3021" h="2042" extrusionOk="0">
                  <a:moveTo>
                    <a:pt x="768" y="1"/>
                  </a:moveTo>
                  <a:cubicBezTo>
                    <a:pt x="534" y="1"/>
                    <a:pt x="292" y="43"/>
                    <a:pt x="41" y="127"/>
                  </a:cubicBezTo>
                  <a:cubicBezTo>
                    <a:pt x="8" y="144"/>
                    <a:pt x="0" y="160"/>
                    <a:pt x="8" y="193"/>
                  </a:cubicBezTo>
                  <a:cubicBezTo>
                    <a:pt x="21" y="219"/>
                    <a:pt x="34" y="229"/>
                    <a:pt x="53" y="229"/>
                  </a:cubicBezTo>
                  <a:cubicBezTo>
                    <a:pt x="60" y="229"/>
                    <a:pt x="67" y="228"/>
                    <a:pt x="74" y="226"/>
                  </a:cubicBezTo>
                  <a:cubicBezTo>
                    <a:pt x="320" y="147"/>
                    <a:pt x="557" y="106"/>
                    <a:pt x="785" y="106"/>
                  </a:cubicBezTo>
                  <a:cubicBezTo>
                    <a:pt x="1054" y="106"/>
                    <a:pt x="1310" y="164"/>
                    <a:pt x="1551" y="284"/>
                  </a:cubicBezTo>
                  <a:cubicBezTo>
                    <a:pt x="2484" y="763"/>
                    <a:pt x="2913" y="2001"/>
                    <a:pt x="2913" y="2009"/>
                  </a:cubicBezTo>
                  <a:cubicBezTo>
                    <a:pt x="2921" y="2025"/>
                    <a:pt x="2938" y="2042"/>
                    <a:pt x="2962" y="2042"/>
                  </a:cubicBezTo>
                  <a:cubicBezTo>
                    <a:pt x="2971" y="2042"/>
                    <a:pt x="2971" y="2042"/>
                    <a:pt x="2979" y="2025"/>
                  </a:cubicBezTo>
                  <a:cubicBezTo>
                    <a:pt x="3004" y="2017"/>
                    <a:pt x="3020" y="2001"/>
                    <a:pt x="3012" y="1968"/>
                  </a:cubicBezTo>
                  <a:cubicBezTo>
                    <a:pt x="3004" y="1918"/>
                    <a:pt x="2591" y="689"/>
                    <a:pt x="1601" y="193"/>
                  </a:cubicBezTo>
                  <a:cubicBezTo>
                    <a:pt x="1336" y="66"/>
                    <a:pt x="1058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4"/>
            <p:cNvSpPr/>
            <p:nvPr/>
          </p:nvSpPr>
          <p:spPr>
            <a:xfrm>
              <a:off x="-3209462" y="2590471"/>
              <a:ext cx="223563" cy="172936"/>
            </a:xfrm>
            <a:custGeom>
              <a:avLst/>
              <a:gdLst/>
              <a:ahLst/>
              <a:cxnLst/>
              <a:rect l="l" t="t" r="r" b="b"/>
              <a:pathLst>
                <a:path w="1890" h="1462" extrusionOk="0">
                  <a:moveTo>
                    <a:pt x="1849" y="1404"/>
                  </a:moveTo>
                  <a:cubicBezTo>
                    <a:pt x="1849" y="1404"/>
                    <a:pt x="1890" y="785"/>
                    <a:pt x="1312" y="389"/>
                  </a:cubicBezTo>
                  <a:cubicBezTo>
                    <a:pt x="735" y="1"/>
                    <a:pt x="99" y="876"/>
                    <a:pt x="0" y="1453"/>
                  </a:cubicBezTo>
                  <a:cubicBezTo>
                    <a:pt x="0" y="1461"/>
                    <a:pt x="842" y="512"/>
                    <a:pt x="1849" y="1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4"/>
            <p:cNvSpPr/>
            <p:nvPr/>
          </p:nvSpPr>
          <p:spPr>
            <a:xfrm>
              <a:off x="-3428175" y="2491938"/>
              <a:ext cx="378875" cy="534068"/>
            </a:xfrm>
            <a:custGeom>
              <a:avLst/>
              <a:gdLst/>
              <a:ahLst/>
              <a:cxnLst/>
              <a:rect l="l" t="t" r="r" b="b"/>
              <a:pathLst>
                <a:path w="3203" h="4515" extrusionOk="0">
                  <a:moveTo>
                    <a:pt x="2130" y="4514"/>
                  </a:moveTo>
                  <a:cubicBezTo>
                    <a:pt x="2130" y="4514"/>
                    <a:pt x="1" y="3813"/>
                    <a:pt x="867" y="1907"/>
                  </a:cubicBezTo>
                  <a:cubicBezTo>
                    <a:pt x="1726" y="0"/>
                    <a:pt x="3203" y="1263"/>
                    <a:pt x="3203" y="1263"/>
                  </a:cubicBezTo>
                  <a:cubicBezTo>
                    <a:pt x="3203" y="1263"/>
                    <a:pt x="1313" y="916"/>
                    <a:pt x="2130" y="451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-3303146" y="2592600"/>
              <a:ext cx="132837" cy="439201"/>
            </a:xfrm>
            <a:custGeom>
              <a:avLst/>
              <a:gdLst/>
              <a:ahLst/>
              <a:cxnLst/>
              <a:rect l="l" t="t" r="r" b="b"/>
              <a:pathLst>
                <a:path w="1123" h="3713" extrusionOk="0">
                  <a:moveTo>
                    <a:pt x="1016" y="1"/>
                  </a:moveTo>
                  <a:cubicBezTo>
                    <a:pt x="1004" y="1"/>
                    <a:pt x="992" y="6"/>
                    <a:pt x="982" y="16"/>
                  </a:cubicBezTo>
                  <a:cubicBezTo>
                    <a:pt x="355" y="519"/>
                    <a:pt x="25" y="1097"/>
                    <a:pt x="17" y="1716"/>
                  </a:cubicBezTo>
                  <a:cubicBezTo>
                    <a:pt x="0" y="2813"/>
                    <a:pt x="999" y="3671"/>
                    <a:pt x="1040" y="3704"/>
                  </a:cubicBezTo>
                  <a:cubicBezTo>
                    <a:pt x="1048" y="3713"/>
                    <a:pt x="1056" y="3713"/>
                    <a:pt x="1073" y="3713"/>
                  </a:cubicBezTo>
                  <a:cubicBezTo>
                    <a:pt x="1084" y="3713"/>
                    <a:pt x="1091" y="3709"/>
                    <a:pt x="1097" y="3709"/>
                  </a:cubicBezTo>
                  <a:cubicBezTo>
                    <a:pt x="1100" y="3709"/>
                    <a:pt x="1103" y="3710"/>
                    <a:pt x="1106" y="3713"/>
                  </a:cubicBezTo>
                  <a:cubicBezTo>
                    <a:pt x="1122" y="3696"/>
                    <a:pt x="1122" y="3663"/>
                    <a:pt x="1098" y="3647"/>
                  </a:cubicBezTo>
                  <a:cubicBezTo>
                    <a:pt x="1089" y="3630"/>
                    <a:pt x="99" y="2788"/>
                    <a:pt x="107" y="1724"/>
                  </a:cubicBezTo>
                  <a:cubicBezTo>
                    <a:pt x="116" y="1138"/>
                    <a:pt x="437" y="593"/>
                    <a:pt x="1048" y="98"/>
                  </a:cubicBezTo>
                  <a:cubicBezTo>
                    <a:pt x="1065" y="74"/>
                    <a:pt x="1081" y="41"/>
                    <a:pt x="1056" y="24"/>
                  </a:cubicBezTo>
                  <a:cubicBezTo>
                    <a:pt x="1047" y="10"/>
                    <a:pt x="1032" y="1"/>
                    <a:pt x="1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4"/>
            <p:cNvSpPr/>
            <p:nvPr/>
          </p:nvSpPr>
          <p:spPr>
            <a:xfrm>
              <a:off x="-3813672" y="2668067"/>
              <a:ext cx="689261" cy="1171874"/>
            </a:xfrm>
            <a:custGeom>
              <a:avLst/>
              <a:gdLst/>
              <a:ahLst/>
              <a:cxnLst/>
              <a:rect l="l" t="t" r="r" b="b"/>
              <a:pathLst>
                <a:path w="5827" h="9907" extrusionOk="0">
                  <a:moveTo>
                    <a:pt x="58" y="1"/>
                  </a:moveTo>
                  <a:cubicBezTo>
                    <a:pt x="46" y="1"/>
                    <a:pt x="34" y="5"/>
                    <a:pt x="25" y="13"/>
                  </a:cubicBezTo>
                  <a:cubicBezTo>
                    <a:pt x="1" y="38"/>
                    <a:pt x="1" y="63"/>
                    <a:pt x="25" y="88"/>
                  </a:cubicBezTo>
                  <a:cubicBezTo>
                    <a:pt x="1288" y="1482"/>
                    <a:pt x="2187" y="1647"/>
                    <a:pt x="3054" y="1812"/>
                  </a:cubicBezTo>
                  <a:cubicBezTo>
                    <a:pt x="3714" y="1936"/>
                    <a:pt x="4341" y="2060"/>
                    <a:pt x="5084" y="2761"/>
                  </a:cubicBezTo>
                  <a:cubicBezTo>
                    <a:pt x="5529" y="3182"/>
                    <a:pt x="5719" y="3669"/>
                    <a:pt x="5636" y="4189"/>
                  </a:cubicBezTo>
                  <a:cubicBezTo>
                    <a:pt x="5438" y="5401"/>
                    <a:pt x="3879" y="6614"/>
                    <a:pt x="2427" y="7299"/>
                  </a:cubicBezTo>
                  <a:cubicBezTo>
                    <a:pt x="421" y="8232"/>
                    <a:pt x="661" y="9841"/>
                    <a:pt x="661" y="9866"/>
                  </a:cubicBezTo>
                  <a:cubicBezTo>
                    <a:pt x="661" y="9882"/>
                    <a:pt x="694" y="9907"/>
                    <a:pt x="710" y="9907"/>
                  </a:cubicBezTo>
                  <a:cubicBezTo>
                    <a:pt x="752" y="9899"/>
                    <a:pt x="776" y="9874"/>
                    <a:pt x="768" y="9833"/>
                  </a:cubicBezTo>
                  <a:cubicBezTo>
                    <a:pt x="752" y="9824"/>
                    <a:pt x="537" y="8273"/>
                    <a:pt x="2468" y="7382"/>
                  </a:cubicBezTo>
                  <a:cubicBezTo>
                    <a:pt x="3953" y="6689"/>
                    <a:pt x="5529" y="5443"/>
                    <a:pt x="5735" y="4205"/>
                  </a:cubicBezTo>
                  <a:cubicBezTo>
                    <a:pt x="5826" y="3636"/>
                    <a:pt x="5636" y="3132"/>
                    <a:pt x="5158" y="2678"/>
                  </a:cubicBezTo>
                  <a:cubicBezTo>
                    <a:pt x="4382" y="1952"/>
                    <a:pt x="3747" y="1829"/>
                    <a:pt x="3062" y="1705"/>
                  </a:cubicBezTo>
                  <a:cubicBezTo>
                    <a:pt x="2220" y="1548"/>
                    <a:pt x="1346" y="1383"/>
                    <a:pt x="91" y="13"/>
                  </a:cubicBezTo>
                  <a:cubicBezTo>
                    <a:pt x="83" y="5"/>
                    <a:pt x="71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4"/>
            <p:cNvSpPr/>
            <p:nvPr/>
          </p:nvSpPr>
          <p:spPr>
            <a:xfrm>
              <a:off x="-3697514" y="2883349"/>
              <a:ext cx="465698" cy="316301"/>
            </a:xfrm>
            <a:custGeom>
              <a:avLst/>
              <a:gdLst/>
              <a:ahLst/>
              <a:cxnLst/>
              <a:rect l="l" t="t" r="r" b="b"/>
              <a:pathLst>
                <a:path w="3937" h="2674" extrusionOk="0">
                  <a:moveTo>
                    <a:pt x="3829" y="1436"/>
                  </a:moveTo>
                  <a:cubicBezTo>
                    <a:pt x="3937" y="553"/>
                    <a:pt x="2781" y="875"/>
                    <a:pt x="2781" y="875"/>
                  </a:cubicBezTo>
                  <a:cubicBezTo>
                    <a:pt x="2781" y="875"/>
                    <a:pt x="3045" y="471"/>
                    <a:pt x="2187" y="240"/>
                  </a:cubicBezTo>
                  <a:cubicBezTo>
                    <a:pt x="1329" y="0"/>
                    <a:pt x="1" y="2674"/>
                    <a:pt x="1" y="2674"/>
                  </a:cubicBezTo>
                  <a:cubicBezTo>
                    <a:pt x="1" y="2674"/>
                    <a:pt x="1271" y="2550"/>
                    <a:pt x="2352" y="2269"/>
                  </a:cubicBezTo>
                  <a:cubicBezTo>
                    <a:pt x="2187" y="2038"/>
                    <a:pt x="2039" y="1774"/>
                    <a:pt x="2360" y="1816"/>
                  </a:cubicBezTo>
                  <a:cubicBezTo>
                    <a:pt x="2583" y="1849"/>
                    <a:pt x="2724" y="1981"/>
                    <a:pt x="2806" y="2137"/>
                  </a:cubicBezTo>
                  <a:cubicBezTo>
                    <a:pt x="3359" y="1948"/>
                    <a:pt x="3796" y="1725"/>
                    <a:pt x="3829" y="1436"/>
                  </a:cubicBezTo>
                  <a:close/>
                  <a:moveTo>
                    <a:pt x="1651" y="916"/>
                  </a:moveTo>
                  <a:cubicBezTo>
                    <a:pt x="1560" y="875"/>
                    <a:pt x="1494" y="801"/>
                    <a:pt x="1502" y="759"/>
                  </a:cubicBezTo>
                  <a:cubicBezTo>
                    <a:pt x="1527" y="718"/>
                    <a:pt x="1618" y="718"/>
                    <a:pt x="1709" y="759"/>
                  </a:cubicBezTo>
                  <a:cubicBezTo>
                    <a:pt x="1808" y="801"/>
                    <a:pt x="1865" y="875"/>
                    <a:pt x="1857" y="916"/>
                  </a:cubicBezTo>
                  <a:cubicBezTo>
                    <a:pt x="1849" y="957"/>
                    <a:pt x="1750" y="957"/>
                    <a:pt x="1651" y="91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4"/>
            <p:cNvSpPr/>
            <p:nvPr/>
          </p:nvSpPr>
          <p:spPr>
            <a:xfrm>
              <a:off x="-3858503" y="3782211"/>
              <a:ext cx="568135" cy="569199"/>
            </a:xfrm>
            <a:custGeom>
              <a:avLst/>
              <a:gdLst/>
              <a:ahLst/>
              <a:cxnLst/>
              <a:rect l="l" t="t" r="r" b="b"/>
              <a:pathLst>
                <a:path w="4803" h="4812" extrusionOk="0">
                  <a:moveTo>
                    <a:pt x="0" y="1"/>
                  </a:moveTo>
                  <a:lnTo>
                    <a:pt x="4802" y="1"/>
                  </a:lnTo>
                  <a:lnTo>
                    <a:pt x="4085" y="4812"/>
                  </a:lnTo>
                  <a:lnTo>
                    <a:pt x="718" y="481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4"/>
            <p:cNvSpPr/>
            <p:nvPr/>
          </p:nvSpPr>
          <p:spPr>
            <a:xfrm>
              <a:off x="-3659426" y="2970408"/>
              <a:ext cx="499883" cy="196121"/>
            </a:xfrm>
            <a:custGeom>
              <a:avLst/>
              <a:gdLst/>
              <a:ahLst/>
              <a:cxnLst/>
              <a:rect l="l" t="t" r="r" b="b"/>
              <a:pathLst>
                <a:path w="4226" h="1658" extrusionOk="0">
                  <a:moveTo>
                    <a:pt x="3073" y="0"/>
                  </a:moveTo>
                  <a:cubicBezTo>
                    <a:pt x="1729" y="0"/>
                    <a:pt x="88" y="1495"/>
                    <a:pt x="17" y="1566"/>
                  </a:cubicBezTo>
                  <a:cubicBezTo>
                    <a:pt x="0" y="1583"/>
                    <a:pt x="0" y="1616"/>
                    <a:pt x="17" y="1633"/>
                  </a:cubicBezTo>
                  <a:cubicBezTo>
                    <a:pt x="25" y="1649"/>
                    <a:pt x="50" y="1657"/>
                    <a:pt x="58" y="1657"/>
                  </a:cubicBezTo>
                  <a:cubicBezTo>
                    <a:pt x="66" y="1657"/>
                    <a:pt x="83" y="1649"/>
                    <a:pt x="91" y="1633"/>
                  </a:cubicBezTo>
                  <a:cubicBezTo>
                    <a:pt x="99" y="1625"/>
                    <a:pt x="1770" y="101"/>
                    <a:pt x="3089" y="101"/>
                  </a:cubicBezTo>
                  <a:cubicBezTo>
                    <a:pt x="3133" y="101"/>
                    <a:pt x="3176" y="103"/>
                    <a:pt x="3218" y="106"/>
                  </a:cubicBezTo>
                  <a:cubicBezTo>
                    <a:pt x="3590" y="139"/>
                    <a:pt x="3895" y="312"/>
                    <a:pt x="4126" y="618"/>
                  </a:cubicBezTo>
                  <a:cubicBezTo>
                    <a:pt x="4136" y="628"/>
                    <a:pt x="4153" y="635"/>
                    <a:pt x="4168" y="635"/>
                  </a:cubicBezTo>
                  <a:cubicBezTo>
                    <a:pt x="4177" y="635"/>
                    <a:pt x="4186" y="632"/>
                    <a:pt x="4192" y="626"/>
                  </a:cubicBezTo>
                  <a:cubicBezTo>
                    <a:pt x="4217" y="601"/>
                    <a:pt x="4225" y="576"/>
                    <a:pt x="4200" y="552"/>
                  </a:cubicBezTo>
                  <a:cubicBezTo>
                    <a:pt x="3953" y="221"/>
                    <a:pt x="3631" y="40"/>
                    <a:pt x="3227" y="7"/>
                  </a:cubicBezTo>
                  <a:cubicBezTo>
                    <a:pt x="3176" y="2"/>
                    <a:pt x="3125" y="0"/>
                    <a:pt x="3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4"/>
            <p:cNvSpPr/>
            <p:nvPr/>
          </p:nvSpPr>
          <p:spPr>
            <a:xfrm>
              <a:off x="-3957154" y="2600288"/>
              <a:ext cx="537972" cy="338775"/>
            </a:xfrm>
            <a:custGeom>
              <a:avLst/>
              <a:gdLst/>
              <a:ahLst/>
              <a:cxnLst/>
              <a:rect l="l" t="t" r="r" b="b"/>
              <a:pathLst>
                <a:path w="4548" h="2864" extrusionOk="0">
                  <a:moveTo>
                    <a:pt x="4465" y="2369"/>
                  </a:moveTo>
                  <a:cubicBezTo>
                    <a:pt x="4465" y="2369"/>
                    <a:pt x="4547" y="1436"/>
                    <a:pt x="3508" y="834"/>
                  </a:cubicBezTo>
                  <a:cubicBezTo>
                    <a:pt x="2460" y="248"/>
                    <a:pt x="1" y="0"/>
                    <a:pt x="1" y="0"/>
                  </a:cubicBezTo>
                  <a:cubicBezTo>
                    <a:pt x="1" y="0"/>
                    <a:pt x="1585" y="2146"/>
                    <a:pt x="2699" y="2492"/>
                  </a:cubicBezTo>
                  <a:cubicBezTo>
                    <a:pt x="3805" y="2864"/>
                    <a:pt x="4465" y="2369"/>
                    <a:pt x="4465" y="236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4"/>
            <p:cNvSpPr/>
            <p:nvPr/>
          </p:nvSpPr>
          <p:spPr>
            <a:xfrm>
              <a:off x="-3871278" y="2644173"/>
              <a:ext cx="443223" cy="243199"/>
            </a:xfrm>
            <a:custGeom>
              <a:avLst/>
              <a:gdLst/>
              <a:ahLst/>
              <a:cxnLst/>
              <a:rect l="l" t="t" r="r" b="b"/>
              <a:pathLst>
                <a:path w="3747" h="2056" extrusionOk="0">
                  <a:moveTo>
                    <a:pt x="3722" y="2055"/>
                  </a:moveTo>
                  <a:cubicBezTo>
                    <a:pt x="2955" y="1989"/>
                    <a:pt x="2410" y="1692"/>
                    <a:pt x="1866" y="1403"/>
                  </a:cubicBezTo>
                  <a:cubicBezTo>
                    <a:pt x="1791" y="1362"/>
                    <a:pt x="1709" y="1321"/>
                    <a:pt x="1635" y="1271"/>
                  </a:cubicBezTo>
                  <a:cubicBezTo>
                    <a:pt x="611" y="735"/>
                    <a:pt x="1" y="83"/>
                    <a:pt x="1" y="75"/>
                  </a:cubicBezTo>
                  <a:lnTo>
                    <a:pt x="75" y="1"/>
                  </a:lnTo>
                  <a:cubicBezTo>
                    <a:pt x="83" y="9"/>
                    <a:pt x="686" y="653"/>
                    <a:pt x="1684" y="1172"/>
                  </a:cubicBezTo>
                  <a:cubicBezTo>
                    <a:pt x="1767" y="1214"/>
                    <a:pt x="1849" y="1255"/>
                    <a:pt x="1932" y="1313"/>
                  </a:cubicBezTo>
                  <a:cubicBezTo>
                    <a:pt x="2460" y="1601"/>
                    <a:pt x="3004" y="1890"/>
                    <a:pt x="3747" y="19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4"/>
            <p:cNvSpPr/>
            <p:nvPr/>
          </p:nvSpPr>
          <p:spPr>
            <a:xfrm>
              <a:off x="-3277832" y="3137074"/>
              <a:ext cx="440384" cy="238349"/>
            </a:xfrm>
            <a:custGeom>
              <a:avLst/>
              <a:gdLst/>
              <a:ahLst/>
              <a:cxnLst/>
              <a:rect l="l" t="t" r="r" b="b"/>
              <a:pathLst>
                <a:path w="3723" h="2015" extrusionOk="0">
                  <a:moveTo>
                    <a:pt x="1" y="1824"/>
                  </a:moveTo>
                  <a:cubicBezTo>
                    <a:pt x="1" y="1824"/>
                    <a:pt x="67" y="834"/>
                    <a:pt x="958" y="347"/>
                  </a:cubicBezTo>
                  <a:cubicBezTo>
                    <a:pt x="1610" y="1"/>
                    <a:pt x="2146" y="323"/>
                    <a:pt x="2608" y="430"/>
                  </a:cubicBezTo>
                  <a:cubicBezTo>
                    <a:pt x="3211" y="570"/>
                    <a:pt x="3722" y="298"/>
                    <a:pt x="3722" y="298"/>
                  </a:cubicBezTo>
                  <a:cubicBezTo>
                    <a:pt x="3722" y="298"/>
                    <a:pt x="2946" y="2014"/>
                    <a:pt x="1626" y="1560"/>
                  </a:cubicBezTo>
                  <a:cubicBezTo>
                    <a:pt x="677" y="1238"/>
                    <a:pt x="1" y="1824"/>
                    <a:pt x="1" y="182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4"/>
            <p:cNvSpPr/>
            <p:nvPr/>
          </p:nvSpPr>
          <p:spPr>
            <a:xfrm>
              <a:off x="-3285639" y="3199057"/>
              <a:ext cx="416963" cy="153892"/>
            </a:xfrm>
            <a:custGeom>
              <a:avLst/>
              <a:gdLst/>
              <a:ahLst/>
              <a:cxnLst/>
              <a:rect l="l" t="t" r="r" b="b"/>
              <a:pathLst>
                <a:path w="3525" h="1301" extrusionOk="0">
                  <a:moveTo>
                    <a:pt x="3462" y="0"/>
                  </a:moveTo>
                  <a:cubicBezTo>
                    <a:pt x="3444" y="0"/>
                    <a:pt x="3427" y="11"/>
                    <a:pt x="3417" y="21"/>
                  </a:cubicBezTo>
                  <a:cubicBezTo>
                    <a:pt x="3417" y="21"/>
                    <a:pt x="3142" y="398"/>
                    <a:pt x="2370" y="398"/>
                  </a:cubicBezTo>
                  <a:cubicBezTo>
                    <a:pt x="2133" y="398"/>
                    <a:pt x="1849" y="362"/>
                    <a:pt x="1511" y="269"/>
                  </a:cubicBezTo>
                  <a:cubicBezTo>
                    <a:pt x="1400" y="239"/>
                    <a:pt x="1297" y="225"/>
                    <a:pt x="1199" y="225"/>
                  </a:cubicBezTo>
                  <a:cubicBezTo>
                    <a:pt x="360" y="225"/>
                    <a:pt x="9" y="1228"/>
                    <a:pt x="9" y="1243"/>
                  </a:cubicBezTo>
                  <a:cubicBezTo>
                    <a:pt x="1" y="1259"/>
                    <a:pt x="9" y="1292"/>
                    <a:pt x="42" y="1300"/>
                  </a:cubicBezTo>
                  <a:lnTo>
                    <a:pt x="67" y="1300"/>
                  </a:lnTo>
                  <a:cubicBezTo>
                    <a:pt x="83" y="1300"/>
                    <a:pt x="108" y="1292"/>
                    <a:pt x="108" y="1284"/>
                  </a:cubicBezTo>
                  <a:cubicBezTo>
                    <a:pt x="115" y="1232"/>
                    <a:pt x="426" y="336"/>
                    <a:pt x="1188" y="336"/>
                  </a:cubicBezTo>
                  <a:cubicBezTo>
                    <a:pt x="1278" y="336"/>
                    <a:pt x="1375" y="348"/>
                    <a:pt x="1478" y="376"/>
                  </a:cubicBezTo>
                  <a:cubicBezTo>
                    <a:pt x="1827" y="472"/>
                    <a:pt x="2122" y="509"/>
                    <a:pt x="2370" y="509"/>
                  </a:cubicBezTo>
                  <a:cubicBezTo>
                    <a:pt x="3187" y="509"/>
                    <a:pt x="3487" y="106"/>
                    <a:pt x="3499" y="87"/>
                  </a:cubicBezTo>
                  <a:cubicBezTo>
                    <a:pt x="3524" y="63"/>
                    <a:pt x="3508" y="30"/>
                    <a:pt x="3491" y="13"/>
                  </a:cubicBezTo>
                  <a:cubicBezTo>
                    <a:pt x="3482" y="4"/>
                    <a:pt x="3472" y="0"/>
                    <a:pt x="3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4"/>
            <p:cNvSpPr/>
            <p:nvPr/>
          </p:nvSpPr>
          <p:spPr>
            <a:xfrm>
              <a:off x="-3478920" y="3260093"/>
              <a:ext cx="371068" cy="435416"/>
            </a:xfrm>
            <a:custGeom>
              <a:avLst/>
              <a:gdLst/>
              <a:ahLst/>
              <a:cxnLst/>
              <a:rect l="l" t="t" r="r" b="b"/>
              <a:pathLst>
                <a:path w="3137" h="3681" extrusionOk="0">
                  <a:moveTo>
                    <a:pt x="83" y="867"/>
                  </a:moveTo>
                  <a:cubicBezTo>
                    <a:pt x="347" y="0"/>
                    <a:pt x="1296" y="793"/>
                    <a:pt x="1296" y="793"/>
                  </a:cubicBezTo>
                  <a:cubicBezTo>
                    <a:pt x="1296" y="793"/>
                    <a:pt x="1222" y="297"/>
                    <a:pt x="2130" y="454"/>
                  </a:cubicBezTo>
                  <a:cubicBezTo>
                    <a:pt x="3037" y="603"/>
                    <a:pt x="3136" y="3681"/>
                    <a:pt x="3136" y="3681"/>
                  </a:cubicBezTo>
                  <a:cubicBezTo>
                    <a:pt x="3136" y="3681"/>
                    <a:pt x="1998" y="3012"/>
                    <a:pt x="1098" y="2294"/>
                  </a:cubicBezTo>
                  <a:cubicBezTo>
                    <a:pt x="1362" y="2154"/>
                    <a:pt x="1610" y="1964"/>
                    <a:pt x="1288" y="1857"/>
                  </a:cubicBezTo>
                  <a:cubicBezTo>
                    <a:pt x="1057" y="1783"/>
                    <a:pt x="876" y="1857"/>
                    <a:pt x="727" y="1973"/>
                  </a:cubicBezTo>
                  <a:cubicBezTo>
                    <a:pt x="298" y="1560"/>
                    <a:pt x="1" y="1156"/>
                    <a:pt x="83" y="867"/>
                  </a:cubicBezTo>
                  <a:close/>
                  <a:moveTo>
                    <a:pt x="2353" y="1321"/>
                  </a:moveTo>
                  <a:cubicBezTo>
                    <a:pt x="2460" y="1321"/>
                    <a:pt x="2542" y="1279"/>
                    <a:pt x="2542" y="1238"/>
                  </a:cubicBezTo>
                  <a:cubicBezTo>
                    <a:pt x="2542" y="1189"/>
                    <a:pt x="2452" y="1156"/>
                    <a:pt x="2353" y="1156"/>
                  </a:cubicBezTo>
                  <a:cubicBezTo>
                    <a:pt x="2237" y="1156"/>
                    <a:pt x="2155" y="1197"/>
                    <a:pt x="2155" y="1238"/>
                  </a:cubicBezTo>
                  <a:cubicBezTo>
                    <a:pt x="2146" y="1288"/>
                    <a:pt x="2237" y="1321"/>
                    <a:pt x="2353" y="132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4"/>
            <p:cNvSpPr/>
            <p:nvPr/>
          </p:nvSpPr>
          <p:spPr>
            <a:xfrm>
              <a:off x="-3333427" y="3347862"/>
              <a:ext cx="217767" cy="327183"/>
            </a:xfrm>
            <a:custGeom>
              <a:avLst/>
              <a:gdLst/>
              <a:ahLst/>
              <a:cxnLst/>
              <a:rect l="l" t="t" r="r" b="b"/>
              <a:pathLst>
                <a:path w="1841" h="2766" extrusionOk="0">
                  <a:moveTo>
                    <a:pt x="73" y="1"/>
                  </a:moveTo>
                  <a:cubicBezTo>
                    <a:pt x="57" y="1"/>
                    <a:pt x="41" y="10"/>
                    <a:pt x="25" y="26"/>
                  </a:cubicBezTo>
                  <a:cubicBezTo>
                    <a:pt x="0" y="42"/>
                    <a:pt x="17" y="75"/>
                    <a:pt x="33" y="92"/>
                  </a:cubicBezTo>
                  <a:cubicBezTo>
                    <a:pt x="33" y="108"/>
                    <a:pt x="768" y="612"/>
                    <a:pt x="1725" y="2732"/>
                  </a:cubicBezTo>
                  <a:cubicBezTo>
                    <a:pt x="1741" y="2757"/>
                    <a:pt x="1758" y="2765"/>
                    <a:pt x="1783" y="2765"/>
                  </a:cubicBezTo>
                  <a:lnTo>
                    <a:pt x="1799" y="2765"/>
                  </a:lnTo>
                  <a:cubicBezTo>
                    <a:pt x="1832" y="2741"/>
                    <a:pt x="1840" y="2724"/>
                    <a:pt x="1832" y="2691"/>
                  </a:cubicBezTo>
                  <a:cubicBezTo>
                    <a:pt x="859" y="537"/>
                    <a:pt x="132" y="34"/>
                    <a:pt x="99" y="9"/>
                  </a:cubicBezTo>
                  <a:cubicBezTo>
                    <a:pt x="91" y="3"/>
                    <a:pt x="82" y="1"/>
                    <a:pt x="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4"/>
            <p:cNvSpPr/>
            <p:nvPr/>
          </p:nvSpPr>
          <p:spPr>
            <a:xfrm>
              <a:off x="-3832243" y="4289781"/>
              <a:ext cx="515497" cy="61628"/>
            </a:xfrm>
            <a:custGeom>
              <a:avLst/>
              <a:gdLst/>
              <a:ahLst/>
              <a:cxnLst/>
              <a:rect l="l" t="t" r="r" b="b"/>
              <a:pathLst>
                <a:path w="4358" h="521" extrusionOk="0">
                  <a:moveTo>
                    <a:pt x="1" y="1"/>
                  </a:moveTo>
                  <a:lnTo>
                    <a:pt x="4358" y="1"/>
                  </a:lnTo>
                  <a:lnTo>
                    <a:pt x="4168" y="521"/>
                  </a:lnTo>
                  <a:lnTo>
                    <a:pt x="191" y="52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3357975" y="752025"/>
            <a:ext cx="5812375" cy="3867325"/>
          </a:xfrm>
          <a:custGeom>
            <a:avLst/>
            <a:gdLst/>
            <a:ahLst/>
            <a:cxnLst/>
            <a:rect l="l" t="t" r="r" b="b"/>
            <a:pathLst>
              <a:path w="232495" h="154693" extrusionOk="0">
                <a:moveTo>
                  <a:pt x="144977" y="155"/>
                </a:moveTo>
                <a:lnTo>
                  <a:pt x="232188" y="73196"/>
                </a:lnTo>
                <a:lnTo>
                  <a:pt x="232495" y="152847"/>
                </a:lnTo>
                <a:lnTo>
                  <a:pt x="0" y="154693"/>
                </a:lnTo>
                <a:lnTo>
                  <a:pt x="13836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3725"/>
                </a:srgbClr>
              </a:gs>
              <a:gs pos="100000">
                <a:srgbClr val="D7DDFB">
                  <a:alpha val="49803"/>
                </a:srgbClr>
              </a:gs>
            </a:gsLst>
            <a:lin ang="5400012" scaled="0"/>
          </a:gradFill>
          <a:ln>
            <a:noFill/>
          </a:ln>
        </p:spPr>
      </p:sp>
      <p:sp>
        <p:nvSpPr>
          <p:cNvPr id="25" name="Google Shape;25;p3"/>
          <p:cNvSpPr/>
          <p:nvPr/>
        </p:nvSpPr>
        <p:spPr>
          <a:xfrm>
            <a:off x="-9550" y="4597475"/>
            <a:ext cx="9153600" cy="5463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 flipH="1">
            <a:off x="-519807" y="2659037"/>
            <a:ext cx="1191710" cy="1938501"/>
            <a:chOff x="-3980575" y="2491938"/>
            <a:chExt cx="1143127" cy="1859473"/>
          </a:xfrm>
        </p:grpSpPr>
        <p:sp>
          <p:nvSpPr>
            <p:cNvPr id="27" name="Google Shape;27;p3"/>
            <p:cNvSpPr/>
            <p:nvPr/>
          </p:nvSpPr>
          <p:spPr>
            <a:xfrm>
              <a:off x="-3929830" y="3375304"/>
              <a:ext cx="193400" cy="214810"/>
            </a:xfrm>
            <a:custGeom>
              <a:avLst/>
              <a:gdLst/>
              <a:ahLst/>
              <a:cxnLst/>
              <a:rect l="l" t="t" r="r" b="b"/>
              <a:pathLst>
                <a:path w="1635" h="1816" extrusionOk="0">
                  <a:moveTo>
                    <a:pt x="818" y="1815"/>
                  </a:moveTo>
                  <a:cubicBezTo>
                    <a:pt x="818" y="1815"/>
                    <a:pt x="240" y="1593"/>
                    <a:pt x="116" y="908"/>
                  </a:cubicBezTo>
                  <a:cubicBezTo>
                    <a:pt x="1" y="215"/>
                    <a:pt x="1057" y="0"/>
                    <a:pt x="1626" y="149"/>
                  </a:cubicBezTo>
                  <a:cubicBezTo>
                    <a:pt x="1634" y="149"/>
                    <a:pt x="413" y="536"/>
                    <a:pt x="818" y="18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3980575" y="3266954"/>
              <a:ext cx="495033" cy="264609"/>
            </a:xfrm>
            <a:custGeom>
              <a:avLst/>
              <a:gdLst/>
              <a:ahLst/>
              <a:cxnLst/>
              <a:rect l="l" t="t" r="r" b="b"/>
              <a:pathLst>
                <a:path w="4185" h="2237" extrusionOk="0">
                  <a:moveTo>
                    <a:pt x="3961" y="2236"/>
                  </a:moveTo>
                  <a:cubicBezTo>
                    <a:pt x="3961" y="2236"/>
                    <a:pt x="4184" y="0"/>
                    <a:pt x="2096" y="0"/>
                  </a:cubicBezTo>
                  <a:cubicBezTo>
                    <a:pt x="1" y="0"/>
                    <a:pt x="553" y="1873"/>
                    <a:pt x="553" y="1873"/>
                  </a:cubicBezTo>
                  <a:cubicBezTo>
                    <a:pt x="553" y="1873"/>
                    <a:pt x="1024" y="8"/>
                    <a:pt x="3961" y="223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-3862406" y="3295816"/>
              <a:ext cx="357347" cy="241543"/>
            </a:xfrm>
            <a:custGeom>
              <a:avLst/>
              <a:gdLst/>
              <a:ahLst/>
              <a:cxnLst/>
              <a:rect l="l" t="t" r="r" b="b"/>
              <a:pathLst>
                <a:path w="3021" h="2042" extrusionOk="0">
                  <a:moveTo>
                    <a:pt x="768" y="1"/>
                  </a:moveTo>
                  <a:cubicBezTo>
                    <a:pt x="534" y="1"/>
                    <a:pt x="292" y="43"/>
                    <a:pt x="41" y="127"/>
                  </a:cubicBezTo>
                  <a:cubicBezTo>
                    <a:pt x="8" y="144"/>
                    <a:pt x="0" y="160"/>
                    <a:pt x="8" y="193"/>
                  </a:cubicBezTo>
                  <a:cubicBezTo>
                    <a:pt x="21" y="219"/>
                    <a:pt x="34" y="229"/>
                    <a:pt x="53" y="229"/>
                  </a:cubicBezTo>
                  <a:cubicBezTo>
                    <a:pt x="60" y="229"/>
                    <a:pt x="67" y="228"/>
                    <a:pt x="74" y="226"/>
                  </a:cubicBezTo>
                  <a:cubicBezTo>
                    <a:pt x="320" y="147"/>
                    <a:pt x="557" y="106"/>
                    <a:pt x="785" y="106"/>
                  </a:cubicBezTo>
                  <a:cubicBezTo>
                    <a:pt x="1054" y="106"/>
                    <a:pt x="1310" y="164"/>
                    <a:pt x="1551" y="284"/>
                  </a:cubicBezTo>
                  <a:cubicBezTo>
                    <a:pt x="2484" y="763"/>
                    <a:pt x="2913" y="2001"/>
                    <a:pt x="2913" y="2009"/>
                  </a:cubicBezTo>
                  <a:cubicBezTo>
                    <a:pt x="2921" y="2025"/>
                    <a:pt x="2938" y="2042"/>
                    <a:pt x="2962" y="2042"/>
                  </a:cubicBezTo>
                  <a:cubicBezTo>
                    <a:pt x="2971" y="2042"/>
                    <a:pt x="2971" y="2042"/>
                    <a:pt x="2979" y="2025"/>
                  </a:cubicBezTo>
                  <a:cubicBezTo>
                    <a:pt x="3004" y="2017"/>
                    <a:pt x="3020" y="2001"/>
                    <a:pt x="3012" y="1968"/>
                  </a:cubicBezTo>
                  <a:cubicBezTo>
                    <a:pt x="3004" y="1918"/>
                    <a:pt x="2591" y="689"/>
                    <a:pt x="1601" y="193"/>
                  </a:cubicBezTo>
                  <a:cubicBezTo>
                    <a:pt x="1336" y="66"/>
                    <a:pt x="1058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-3209462" y="2590471"/>
              <a:ext cx="223563" cy="172936"/>
            </a:xfrm>
            <a:custGeom>
              <a:avLst/>
              <a:gdLst/>
              <a:ahLst/>
              <a:cxnLst/>
              <a:rect l="l" t="t" r="r" b="b"/>
              <a:pathLst>
                <a:path w="1890" h="1462" extrusionOk="0">
                  <a:moveTo>
                    <a:pt x="1849" y="1404"/>
                  </a:moveTo>
                  <a:cubicBezTo>
                    <a:pt x="1849" y="1404"/>
                    <a:pt x="1890" y="785"/>
                    <a:pt x="1312" y="389"/>
                  </a:cubicBezTo>
                  <a:cubicBezTo>
                    <a:pt x="735" y="1"/>
                    <a:pt x="99" y="876"/>
                    <a:pt x="0" y="1453"/>
                  </a:cubicBezTo>
                  <a:cubicBezTo>
                    <a:pt x="0" y="1461"/>
                    <a:pt x="842" y="512"/>
                    <a:pt x="1849" y="1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-3428175" y="2491938"/>
              <a:ext cx="378875" cy="534068"/>
            </a:xfrm>
            <a:custGeom>
              <a:avLst/>
              <a:gdLst/>
              <a:ahLst/>
              <a:cxnLst/>
              <a:rect l="l" t="t" r="r" b="b"/>
              <a:pathLst>
                <a:path w="3203" h="4515" extrusionOk="0">
                  <a:moveTo>
                    <a:pt x="2130" y="4514"/>
                  </a:moveTo>
                  <a:cubicBezTo>
                    <a:pt x="2130" y="4514"/>
                    <a:pt x="1" y="3813"/>
                    <a:pt x="867" y="1907"/>
                  </a:cubicBezTo>
                  <a:cubicBezTo>
                    <a:pt x="1726" y="0"/>
                    <a:pt x="3203" y="1263"/>
                    <a:pt x="3203" y="1263"/>
                  </a:cubicBezTo>
                  <a:cubicBezTo>
                    <a:pt x="3203" y="1263"/>
                    <a:pt x="1313" y="916"/>
                    <a:pt x="2130" y="451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-3303146" y="2592600"/>
              <a:ext cx="132837" cy="439201"/>
            </a:xfrm>
            <a:custGeom>
              <a:avLst/>
              <a:gdLst/>
              <a:ahLst/>
              <a:cxnLst/>
              <a:rect l="l" t="t" r="r" b="b"/>
              <a:pathLst>
                <a:path w="1123" h="3713" extrusionOk="0">
                  <a:moveTo>
                    <a:pt x="1016" y="1"/>
                  </a:moveTo>
                  <a:cubicBezTo>
                    <a:pt x="1004" y="1"/>
                    <a:pt x="992" y="6"/>
                    <a:pt x="982" y="16"/>
                  </a:cubicBezTo>
                  <a:cubicBezTo>
                    <a:pt x="355" y="519"/>
                    <a:pt x="25" y="1097"/>
                    <a:pt x="17" y="1716"/>
                  </a:cubicBezTo>
                  <a:cubicBezTo>
                    <a:pt x="0" y="2813"/>
                    <a:pt x="999" y="3671"/>
                    <a:pt x="1040" y="3704"/>
                  </a:cubicBezTo>
                  <a:cubicBezTo>
                    <a:pt x="1048" y="3713"/>
                    <a:pt x="1056" y="3713"/>
                    <a:pt x="1073" y="3713"/>
                  </a:cubicBezTo>
                  <a:cubicBezTo>
                    <a:pt x="1084" y="3713"/>
                    <a:pt x="1091" y="3709"/>
                    <a:pt x="1097" y="3709"/>
                  </a:cubicBezTo>
                  <a:cubicBezTo>
                    <a:pt x="1100" y="3709"/>
                    <a:pt x="1103" y="3710"/>
                    <a:pt x="1106" y="3713"/>
                  </a:cubicBezTo>
                  <a:cubicBezTo>
                    <a:pt x="1122" y="3696"/>
                    <a:pt x="1122" y="3663"/>
                    <a:pt x="1098" y="3647"/>
                  </a:cubicBezTo>
                  <a:cubicBezTo>
                    <a:pt x="1089" y="3630"/>
                    <a:pt x="99" y="2788"/>
                    <a:pt x="107" y="1724"/>
                  </a:cubicBezTo>
                  <a:cubicBezTo>
                    <a:pt x="116" y="1138"/>
                    <a:pt x="437" y="593"/>
                    <a:pt x="1048" y="98"/>
                  </a:cubicBezTo>
                  <a:cubicBezTo>
                    <a:pt x="1065" y="74"/>
                    <a:pt x="1081" y="41"/>
                    <a:pt x="1056" y="24"/>
                  </a:cubicBezTo>
                  <a:cubicBezTo>
                    <a:pt x="1047" y="10"/>
                    <a:pt x="1032" y="1"/>
                    <a:pt x="1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-3813672" y="2668067"/>
              <a:ext cx="689261" cy="1171874"/>
            </a:xfrm>
            <a:custGeom>
              <a:avLst/>
              <a:gdLst/>
              <a:ahLst/>
              <a:cxnLst/>
              <a:rect l="l" t="t" r="r" b="b"/>
              <a:pathLst>
                <a:path w="5827" h="9907" extrusionOk="0">
                  <a:moveTo>
                    <a:pt x="58" y="1"/>
                  </a:moveTo>
                  <a:cubicBezTo>
                    <a:pt x="46" y="1"/>
                    <a:pt x="34" y="5"/>
                    <a:pt x="25" y="13"/>
                  </a:cubicBezTo>
                  <a:cubicBezTo>
                    <a:pt x="1" y="38"/>
                    <a:pt x="1" y="63"/>
                    <a:pt x="25" y="88"/>
                  </a:cubicBezTo>
                  <a:cubicBezTo>
                    <a:pt x="1288" y="1482"/>
                    <a:pt x="2187" y="1647"/>
                    <a:pt x="3054" y="1812"/>
                  </a:cubicBezTo>
                  <a:cubicBezTo>
                    <a:pt x="3714" y="1936"/>
                    <a:pt x="4341" y="2060"/>
                    <a:pt x="5084" y="2761"/>
                  </a:cubicBezTo>
                  <a:cubicBezTo>
                    <a:pt x="5529" y="3182"/>
                    <a:pt x="5719" y="3669"/>
                    <a:pt x="5636" y="4189"/>
                  </a:cubicBezTo>
                  <a:cubicBezTo>
                    <a:pt x="5438" y="5401"/>
                    <a:pt x="3879" y="6614"/>
                    <a:pt x="2427" y="7299"/>
                  </a:cubicBezTo>
                  <a:cubicBezTo>
                    <a:pt x="421" y="8232"/>
                    <a:pt x="661" y="9841"/>
                    <a:pt x="661" y="9866"/>
                  </a:cubicBezTo>
                  <a:cubicBezTo>
                    <a:pt x="661" y="9882"/>
                    <a:pt x="694" y="9907"/>
                    <a:pt x="710" y="9907"/>
                  </a:cubicBezTo>
                  <a:cubicBezTo>
                    <a:pt x="752" y="9899"/>
                    <a:pt x="776" y="9874"/>
                    <a:pt x="768" y="9833"/>
                  </a:cubicBezTo>
                  <a:cubicBezTo>
                    <a:pt x="752" y="9824"/>
                    <a:pt x="537" y="8273"/>
                    <a:pt x="2468" y="7382"/>
                  </a:cubicBezTo>
                  <a:cubicBezTo>
                    <a:pt x="3953" y="6689"/>
                    <a:pt x="5529" y="5443"/>
                    <a:pt x="5735" y="4205"/>
                  </a:cubicBezTo>
                  <a:cubicBezTo>
                    <a:pt x="5826" y="3636"/>
                    <a:pt x="5636" y="3132"/>
                    <a:pt x="5158" y="2678"/>
                  </a:cubicBezTo>
                  <a:cubicBezTo>
                    <a:pt x="4382" y="1952"/>
                    <a:pt x="3747" y="1829"/>
                    <a:pt x="3062" y="1705"/>
                  </a:cubicBezTo>
                  <a:cubicBezTo>
                    <a:pt x="2220" y="1548"/>
                    <a:pt x="1346" y="1383"/>
                    <a:pt x="91" y="13"/>
                  </a:cubicBezTo>
                  <a:cubicBezTo>
                    <a:pt x="83" y="5"/>
                    <a:pt x="71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-3697514" y="2883349"/>
              <a:ext cx="465698" cy="316301"/>
            </a:xfrm>
            <a:custGeom>
              <a:avLst/>
              <a:gdLst/>
              <a:ahLst/>
              <a:cxnLst/>
              <a:rect l="l" t="t" r="r" b="b"/>
              <a:pathLst>
                <a:path w="3937" h="2674" extrusionOk="0">
                  <a:moveTo>
                    <a:pt x="3829" y="1436"/>
                  </a:moveTo>
                  <a:cubicBezTo>
                    <a:pt x="3937" y="553"/>
                    <a:pt x="2781" y="875"/>
                    <a:pt x="2781" y="875"/>
                  </a:cubicBezTo>
                  <a:cubicBezTo>
                    <a:pt x="2781" y="875"/>
                    <a:pt x="3045" y="471"/>
                    <a:pt x="2187" y="240"/>
                  </a:cubicBezTo>
                  <a:cubicBezTo>
                    <a:pt x="1329" y="0"/>
                    <a:pt x="1" y="2674"/>
                    <a:pt x="1" y="2674"/>
                  </a:cubicBezTo>
                  <a:cubicBezTo>
                    <a:pt x="1" y="2674"/>
                    <a:pt x="1271" y="2550"/>
                    <a:pt x="2352" y="2269"/>
                  </a:cubicBezTo>
                  <a:cubicBezTo>
                    <a:pt x="2187" y="2038"/>
                    <a:pt x="2039" y="1774"/>
                    <a:pt x="2360" y="1816"/>
                  </a:cubicBezTo>
                  <a:cubicBezTo>
                    <a:pt x="2583" y="1849"/>
                    <a:pt x="2724" y="1981"/>
                    <a:pt x="2806" y="2137"/>
                  </a:cubicBezTo>
                  <a:cubicBezTo>
                    <a:pt x="3359" y="1948"/>
                    <a:pt x="3796" y="1725"/>
                    <a:pt x="3829" y="1436"/>
                  </a:cubicBezTo>
                  <a:close/>
                  <a:moveTo>
                    <a:pt x="1651" y="916"/>
                  </a:moveTo>
                  <a:cubicBezTo>
                    <a:pt x="1560" y="875"/>
                    <a:pt x="1494" y="801"/>
                    <a:pt x="1502" y="759"/>
                  </a:cubicBezTo>
                  <a:cubicBezTo>
                    <a:pt x="1527" y="718"/>
                    <a:pt x="1618" y="718"/>
                    <a:pt x="1709" y="759"/>
                  </a:cubicBezTo>
                  <a:cubicBezTo>
                    <a:pt x="1808" y="801"/>
                    <a:pt x="1865" y="875"/>
                    <a:pt x="1857" y="916"/>
                  </a:cubicBezTo>
                  <a:cubicBezTo>
                    <a:pt x="1849" y="957"/>
                    <a:pt x="1750" y="957"/>
                    <a:pt x="1651" y="91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-3858503" y="3782211"/>
              <a:ext cx="568135" cy="569199"/>
            </a:xfrm>
            <a:custGeom>
              <a:avLst/>
              <a:gdLst/>
              <a:ahLst/>
              <a:cxnLst/>
              <a:rect l="l" t="t" r="r" b="b"/>
              <a:pathLst>
                <a:path w="4803" h="4812" extrusionOk="0">
                  <a:moveTo>
                    <a:pt x="0" y="1"/>
                  </a:moveTo>
                  <a:lnTo>
                    <a:pt x="4802" y="1"/>
                  </a:lnTo>
                  <a:lnTo>
                    <a:pt x="4085" y="4812"/>
                  </a:lnTo>
                  <a:lnTo>
                    <a:pt x="718" y="481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-3659426" y="2970408"/>
              <a:ext cx="499883" cy="196121"/>
            </a:xfrm>
            <a:custGeom>
              <a:avLst/>
              <a:gdLst/>
              <a:ahLst/>
              <a:cxnLst/>
              <a:rect l="l" t="t" r="r" b="b"/>
              <a:pathLst>
                <a:path w="4226" h="1658" extrusionOk="0">
                  <a:moveTo>
                    <a:pt x="3073" y="0"/>
                  </a:moveTo>
                  <a:cubicBezTo>
                    <a:pt x="1729" y="0"/>
                    <a:pt x="88" y="1495"/>
                    <a:pt x="17" y="1566"/>
                  </a:cubicBezTo>
                  <a:cubicBezTo>
                    <a:pt x="0" y="1583"/>
                    <a:pt x="0" y="1616"/>
                    <a:pt x="17" y="1633"/>
                  </a:cubicBezTo>
                  <a:cubicBezTo>
                    <a:pt x="25" y="1649"/>
                    <a:pt x="50" y="1657"/>
                    <a:pt x="58" y="1657"/>
                  </a:cubicBezTo>
                  <a:cubicBezTo>
                    <a:pt x="66" y="1657"/>
                    <a:pt x="83" y="1649"/>
                    <a:pt x="91" y="1633"/>
                  </a:cubicBezTo>
                  <a:cubicBezTo>
                    <a:pt x="99" y="1625"/>
                    <a:pt x="1770" y="101"/>
                    <a:pt x="3089" y="101"/>
                  </a:cubicBezTo>
                  <a:cubicBezTo>
                    <a:pt x="3133" y="101"/>
                    <a:pt x="3176" y="103"/>
                    <a:pt x="3218" y="106"/>
                  </a:cubicBezTo>
                  <a:cubicBezTo>
                    <a:pt x="3590" y="139"/>
                    <a:pt x="3895" y="312"/>
                    <a:pt x="4126" y="618"/>
                  </a:cubicBezTo>
                  <a:cubicBezTo>
                    <a:pt x="4136" y="628"/>
                    <a:pt x="4153" y="635"/>
                    <a:pt x="4168" y="635"/>
                  </a:cubicBezTo>
                  <a:cubicBezTo>
                    <a:pt x="4177" y="635"/>
                    <a:pt x="4186" y="632"/>
                    <a:pt x="4192" y="626"/>
                  </a:cubicBezTo>
                  <a:cubicBezTo>
                    <a:pt x="4217" y="601"/>
                    <a:pt x="4225" y="576"/>
                    <a:pt x="4200" y="552"/>
                  </a:cubicBezTo>
                  <a:cubicBezTo>
                    <a:pt x="3953" y="221"/>
                    <a:pt x="3631" y="40"/>
                    <a:pt x="3227" y="7"/>
                  </a:cubicBezTo>
                  <a:cubicBezTo>
                    <a:pt x="3176" y="2"/>
                    <a:pt x="3125" y="0"/>
                    <a:pt x="3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-3957154" y="2600288"/>
              <a:ext cx="537972" cy="338775"/>
            </a:xfrm>
            <a:custGeom>
              <a:avLst/>
              <a:gdLst/>
              <a:ahLst/>
              <a:cxnLst/>
              <a:rect l="l" t="t" r="r" b="b"/>
              <a:pathLst>
                <a:path w="4548" h="2864" extrusionOk="0">
                  <a:moveTo>
                    <a:pt x="4465" y="2369"/>
                  </a:moveTo>
                  <a:cubicBezTo>
                    <a:pt x="4465" y="2369"/>
                    <a:pt x="4547" y="1436"/>
                    <a:pt x="3508" y="834"/>
                  </a:cubicBezTo>
                  <a:cubicBezTo>
                    <a:pt x="2460" y="248"/>
                    <a:pt x="1" y="0"/>
                    <a:pt x="1" y="0"/>
                  </a:cubicBezTo>
                  <a:cubicBezTo>
                    <a:pt x="1" y="0"/>
                    <a:pt x="1585" y="2146"/>
                    <a:pt x="2699" y="2492"/>
                  </a:cubicBezTo>
                  <a:cubicBezTo>
                    <a:pt x="3805" y="2864"/>
                    <a:pt x="4465" y="2369"/>
                    <a:pt x="4465" y="236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-3871278" y="2644173"/>
              <a:ext cx="443223" cy="243199"/>
            </a:xfrm>
            <a:custGeom>
              <a:avLst/>
              <a:gdLst/>
              <a:ahLst/>
              <a:cxnLst/>
              <a:rect l="l" t="t" r="r" b="b"/>
              <a:pathLst>
                <a:path w="3747" h="2056" extrusionOk="0">
                  <a:moveTo>
                    <a:pt x="3722" y="2055"/>
                  </a:moveTo>
                  <a:cubicBezTo>
                    <a:pt x="2955" y="1989"/>
                    <a:pt x="2410" y="1692"/>
                    <a:pt x="1866" y="1403"/>
                  </a:cubicBezTo>
                  <a:cubicBezTo>
                    <a:pt x="1791" y="1362"/>
                    <a:pt x="1709" y="1321"/>
                    <a:pt x="1635" y="1271"/>
                  </a:cubicBezTo>
                  <a:cubicBezTo>
                    <a:pt x="611" y="735"/>
                    <a:pt x="1" y="83"/>
                    <a:pt x="1" y="75"/>
                  </a:cubicBezTo>
                  <a:lnTo>
                    <a:pt x="75" y="1"/>
                  </a:lnTo>
                  <a:cubicBezTo>
                    <a:pt x="83" y="9"/>
                    <a:pt x="686" y="653"/>
                    <a:pt x="1684" y="1172"/>
                  </a:cubicBezTo>
                  <a:cubicBezTo>
                    <a:pt x="1767" y="1214"/>
                    <a:pt x="1849" y="1255"/>
                    <a:pt x="1932" y="1313"/>
                  </a:cubicBezTo>
                  <a:cubicBezTo>
                    <a:pt x="2460" y="1601"/>
                    <a:pt x="3004" y="1890"/>
                    <a:pt x="3747" y="19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-3277832" y="3137074"/>
              <a:ext cx="440384" cy="238349"/>
            </a:xfrm>
            <a:custGeom>
              <a:avLst/>
              <a:gdLst/>
              <a:ahLst/>
              <a:cxnLst/>
              <a:rect l="l" t="t" r="r" b="b"/>
              <a:pathLst>
                <a:path w="3723" h="2015" extrusionOk="0">
                  <a:moveTo>
                    <a:pt x="1" y="1824"/>
                  </a:moveTo>
                  <a:cubicBezTo>
                    <a:pt x="1" y="1824"/>
                    <a:pt x="67" y="834"/>
                    <a:pt x="958" y="347"/>
                  </a:cubicBezTo>
                  <a:cubicBezTo>
                    <a:pt x="1610" y="1"/>
                    <a:pt x="2146" y="323"/>
                    <a:pt x="2608" y="430"/>
                  </a:cubicBezTo>
                  <a:cubicBezTo>
                    <a:pt x="3211" y="570"/>
                    <a:pt x="3722" y="298"/>
                    <a:pt x="3722" y="298"/>
                  </a:cubicBezTo>
                  <a:cubicBezTo>
                    <a:pt x="3722" y="298"/>
                    <a:pt x="2946" y="2014"/>
                    <a:pt x="1626" y="1560"/>
                  </a:cubicBezTo>
                  <a:cubicBezTo>
                    <a:pt x="677" y="1238"/>
                    <a:pt x="1" y="1824"/>
                    <a:pt x="1" y="182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-3285639" y="3199057"/>
              <a:ext cx="416963" cy="153892"/>
            </a:xfrm>
            <a:custGeom>
              <a:avLst/>
              <a:gdLst/>
              <a:ahLst/>
              <a:cxnLst/>
              <a:rect l="l" t="t" r="r" b="b"/>
              <a:pathLst>
                <a:path w="3525" h="1301" extrusionOk="0">
                  <a:moveTo>
                    <a:pt x="3462" y="0"/>
                  </a:moveTo>
                  <a:cubicBezTo>
                    <a:pt x="3444" y="0"/>
                    <a:pt x="3427" y="11"/>
                    <a:pt x="3417" y="21"/>
                  </a:cubicBezTo>
                  <a:cubicBezTo>
                    <a:pt x="3417" y="21"/>
                    <a:pt x="3142" y="398"/>
                    <a:pt x="2370" y="398"/>
                  </a:cubicBezTo>
                  <a:cubicBezTo>
                    <a:pt x="2133" y="398"/>
                    <a:pt x="1849" y="362"/>
                    <a:pt x="1511" y="269"/>
                  </a:cubicBezTo>
                  <a:cubicBezTo>
                    <a:pt x="1400" y="239"/>
                    <a:pt x="1297" y="225"/>
                    <a:pt x="1199" y="225"/>
                  </a:cubicBezTo>
                  <a:cubicBezTo>
                    <a:pt x="360" y="225"/>
                    <a:pt x="9" y="1228"/>
                    <a:pt x="9" y="1243"/>
                  </a:cubicBezTo>
                  <a:cubicBezTo>
                    <a:pt x="1" y="1259"/>
                    <a:pt x="9" y="1292"/>
                    <a:pt x="42" y="1300"/>
                  </a:cubicBezTo>
                  <a:lnTo>
                    <a:pt x="67" y="1300"/>
                  </a:lnTo>
                  <a:cubicBezTo>
                    <a:pt x="83" y="1300"/>
                    <a:pt x="108" y="1292"/>
                    <a:pt x="108" y="1284"/>
                  </a:cubicBezTo>
                  <a:cubicBezTo>
                    <a:pt x="115" y="1232"/>
                    <a:pt x="426" y="336"/>
                    <a:pt x="1188" y="336"/>
                  </a:cubicBezTo>
                  <a:cubicBezTo>
                    <a:pt x="1278" y="336"/>
                    <a:pt x="1375" y="348"/>
                    <a:pt x="1478" y="376"/>
                  </a:cubicBezTo>
                  <a:cubicBezTo>
                    <a:pt x="1827" y="472"/>
                    <a:pt x="2122" y="509"/>
                    <a:pt x="2370" y="509"/>
                  </a:cubicBezTo>
                  <a:cubicBezTo>
                    <a:pt x="3187" y="509"/>
                    <a:pt x="3487" y="106"/>
                    <a:pt x="3499" y="87"/>
                  </a:cubicBezTo>
                  <a:cubicBezTo>
                    <a:pt x="3524" y="63"/>
                    <a:pt x="3508" y="30"/>
                    <a:pt x="3491" y="13"/>
                  </a:cubicBezTo>
                  <a:cubicBezTo>
                    <a:pt x="3482" y="4"/>
                    <a:pt x="3472" y="0"/>
                    <a:pt x="3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-3478920" y="3260093"/>
              <a:ext cx="371068" cy="435416"/>
            </a:xfrm>
            <a:custGeom>
              <a:avLst/>
              <a:gdLst/>
              <a:ahLst/>
              <a:cxnLst/>
              <a:rect l="l" t="t" r="r" b="b"/>
              <a:pathLst>
                <a:path w="3137" h="3681" extrusionOk="0">
                  <a:moveTo>
                    <a:pt x="83" y="867"/>
                  </a:moveTo>
                  <a:cubicBezTo>
                    <a:pt x="347" y="0"/>
                    <a:pt x="1296" y="793"/>
                    <a:pt x="1296" y="793"/>
                  </a:cubicBezTo>
                  <a:cubicBezTo>
                    <a:pt x="1296" y="793"/>
                    <a:pt x="1222" y="297"/>
                    <a:pt x="2130" y="454"/>
                  </a:cubicBezTo>
                  <a:cubicBezTo>
                    <a:pt x="3037" y="603"/>
                    <a:pt x="3136" y="3681"/>
                    <a:pt x="3136" y="3681"/>
                  </a:cubicBezTo>
                  <a:cubicBezTo>
                    <a:pt x="3136" y="3681"/>
                    <a:pt x="1998" y="3012"/>
                    <a:pt x="1098" y="2294"/>
                  </a:cubicBezTo>
                  <a:cubicBezTo>
                    <a:pt x="1362" y="2154"/>
                    <a:pt x="1610" y="1964"/>
                    <a:pt x="1288" y="1857"/>
                  </a:cubicBezTo>
                  <a:cubicBezTo>
                    <a:pt x="1057" y="1783"/>
                    <a:pt x="876" y="1857"/>
                    <a:pt x="727" y="1973"/>
                  </a:cubicBezTo>
                  <a:cubicBezTo>
                    <a:pt x="298" y="1560"/>
                    <a:pt x="1" y="1156"/>
                    <a:pt x="83" y="867"/>
                  </a:cubicBezTo>
                  <a:close/>
                  <a:moveTo>
                    <a:pt x="2353" y="1321"/>
                  </a:moveTo>
                  <a:cubicBezTo>
                    <a:pt x="2460" y="1321"/>
                    <a:pt x="2542" y="1279"/>
                    <a:pt x="2542" y="1238"/>
                  </a:cubicBezTo>
                  <a:cubicBezTo>
                    <a:pt x="2542" y="1189"/>
                    <a:pt x="2452" y="1156"/>
                    <a:pt x="2353" y="1156"/>
                  </a:cubicBezTo>
                  <a:cubicBezTo>
                    <a:pt x="2237" y="1156"/>
                    <a:pt x="2155" y="1197"/>
                    <a:pt x="2155" y="1238"/>
                  </a:cubicBezTo>
                  <a:cubicBezTo>
                    <a:pt x="2146" y="1288"/>
                    <a:pt x="2237" y="1321"/>
                    <a:pt x="2353" y="132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-3333427" y="3347862"/>
              <a:ext cx="217767" cy="327183"/>
            </a:xfrm>
            <a:custGeom>
              <a:avLst/>
              <a:gdLst/>
              <a:ahLst/>
              <a:cxnLst/>
              <a:rect l="l" t="t" r="r" b="b"/>
              <a:pathLst>
                <a:path w="1841" h="2766" extrusionOk="0">
                  <a:moveTo>
                    <a:pt x="73" y="1"/>
                  </a:moveTo>
                  <a:cubicBezTo>
                    <a:pt x="57" y="1"/>
                    <a:pt x="41" y="10"/>
                    <a:pt x="25" y="26"/>
                  </a:cubicBezTo>
                  <a:cubicBezTo>
                    <a:pt x="0" y="42"/>
                    <a:pt x="17" y="75"/>
                    <a:pt x="33" y="92"/>
                  </a:cubicBezTo>
                  <a:cubicBezTo>
                    <a:pt x="33" y="108"/>
                    <a:pt x="768" y="612"/>
                    <a:pt x="1725" y="2732"/>
                  </a:cubicBezTo>
                  <a:cubicBezTo>
                    <a:pt x="1741" y="2757"/>
                    <a:pt x="1758" y="2765"/>
                    <a:pt x="1783" y="2765"/>
                  </a:cubicBezTo>
                  <a:lnTo>
                    <a:pt x="1799" y="2765"/>
                  </a:lnTo>
                  <a:cubicBezTo>
                    <a:pt x="1832" y="2741"/>
                    <a:pt x="1840" y="2724"/>
                    <a:pt x="1832" y="2691"/>
                  </a:cubicBezTo>
                  <a:cubicBezTo>
                    <a:pt x="859" y="537"/>
                    <a:pt x="132" y="34"/>
                    <a:pt x="99" y="9"/>
                  </a:cubicBezTo>
                  <a:cubicBezTo>
                    <a:pt x="91" y="3"/>
                    <a:pt x="82" y="1"/>
                    <a:pt x="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-3832243" y="4289781"/>
              <a:ext cx="515497" cy="61628"/>
            </a:xfrm>
            <a:custGeom>
              <a:avLst/>
              <a:gdLst/>
              <a:ahLst/>
              <a:cxnLst/>
              <a:rect l="l" t="t" r="r" b="b"/>
              <a:pathLst>
                <a:path w="4358" h="521" extrusionOk="0">
                  <a:moveTo>
                    <a:pt x="1" y="1"/>
                  </a:moveTo>
                  <a:lnTo>
                    <a:pt x="4358" y="1"/>
                  </a:lnTo>
                  <a:lnTo>
                    <a:pt x="4168" y="521"/>
                  </a:lnTo>
                  <a:lnTo>
                    <a:pt x="191" y="52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3"/>
          <p:cNvSpPr/>
          <p:nvPr/>
        </p:nvSpPr>
        <p:spPr>
          <a:xfrm>
            <a:off x="84125" y="110500"/>
            <a:ext cx="701780" cy="361929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rot="10800000">
            <a:off x="8274875" y="1235900"/>
            <a:ext cx="701780" cy="361929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3"/>
          <p:cNvGrpSpPr/>
          <p:nvPr/>
        </p:nvGrpSpPr>
        <p:grpSpPr>
          <a:xfrm>
            <a:off x="6636668" y="-1"/>
            <a:ext cx="521354" cy="905823"/>
            <a:chOff x="8481775" y="721800"/>
            <a:chExt cx="788258" cy="1369554"/>
          </a:xfrm>
        </p:grpSpPr>
        <p:sp>
          <p:nvSpPr>
            <p:cNvPr id="47" name="Google Shape;47;p3"/>
            <p:cNvSpPr/>
            <p:nvPr/>
          </p:nvSpPr>
          <p:spPr>
            <a:xfrm>
              <a:off x="8864516" y="721800"/>
              <a:ext cx="20851" cy="907851"/>
            </a:xfrm>
            <a:custGeom>
              <a:avLst/>
              <a:gdLst/>
              <a:ahLst/>
              <a:cxnLst/>
              <a:rect l="l" t="t" r="r" b="b"/>
              <a:pathLst>
                <a:path w="174" h="7576" extrusionOk="0">
                  <a:moveTo>
                    <a:pt x="0" y="1"/>
                  </a:moveTo>
                  <a:lnTo>
                    <a:pt x="174" y="1"/>
                  </a:lnTo>
                  <a:lnTo>
                    <a:pt x="174" y="7576"/>
                  </a:lnTo>
                  <a:lnTo>
                    <a:pt x="0" y="75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813108" y="1546479"/>
              <a:ext cx="124626" cy="206711"/>
            </a:xfrm>
            <a:custGeom>
              <a:avLst/>
              <a:gdLst/>
              <a:ahLst/>
              <a:cxnLst/>
              <a:rect l="l" t="t" r="r" b="b"/>
              <a:pathLst>
                <a:path w="1040" h="1725" extrusionOk="0">
                  <a:moveTo>
                    <a:pt x="0" y="1725"/>
                  </a:moveTo>
                  <a:lnTo>
                    <a:pt x="1040" y="1725"/>
                  </a:lnTo>
                  <a:lnTo>
                    <a:pt x="1040" y="520"/>
                  </a:lnTo>
                  <a:cubicBezTo>
                    <a:pt x="1040" y="231"/>
                    <a:pt x="801" y="0"/>
                    <a:pt x="520" y="0"/>
                  </a:cubicBezTo>
                  <a:lnTo>
                    <a:pt x="520" y="0"/>
                  </a:lnTo>
                  <a:cubicBezTo>
                    <a:pt x="231" y="0"/>
                    <a:pt x="8" y="240"/>
                    <a:pt x="8" y="520"/>
                  </a:cubicBezTo>
                  <a:lnTo>
                    <a:pt x="8" y="17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765655" y="1871821"/>
              <a:ext cx="219533" cy="219533"/>
            </a:xfrm>
            <a:custGeom>
              <a:avLst/>
              <a:gdLst/>
              <a:ahLst/>
              <a:cxnLst/>
              <a:rect l="l" t="t" r="r" b="b"/>
              <a:pathLst>
                <a:path w="1832" h="1832" extrusionOk="0">
                  <a:moveTo>
                    <a:pt x="1832" y="916"/>
                  </a:moveTo>
                  <a:cubicBezTo>
                    <a:pt x="1832" y="1419"/>
                    <a:pt x="1428" y="1832"/>
                    <a:pt x="916" y="1832"/>
                  </a:cubicBezTo>
                  <a:cubicBezTo>
                    <a:pt x="413" y="1832"/>
                    <a:pt x="0" y="1419"/>
                    <a:pt x="0" y="916"/>
                  </a:cubicBezTo>
                  <a:cubicBezTo>
                    <a:pt x="0" y="413"/>
                    <a:pt x="413" y="0"/>
                    <a:pt x="916" y="0"/>
                  </a:cubicBezTo>
                  <a:cubicBezTo>
                    <a:pt x="1428" y="0"/>
                    <a:pt x="1832" y="413"/>
                    <a:pt x="1832" y="9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481775" y="1665112"/>
              <a:ext cx="788258" cy="311565"/>
            </a:xfrm>
            <a:custGeom>
              <a:avLst/>
              <a:gdLst/>
              <a:ahLst/>
              <a:cxnLst/>
              <a:rect l="l" t="t" r="r" b="b"/>
              <a:pathLst>
                <a:path w="6578" h="2600" extrusionOk="0">
                  <a:moveTo>
                    <a:pt x="1" y="2600"/>
                  </a:moveTo>
                  <a:lnTo>
                    <a:pt x="6577" y="2600"/>
                  </a:lnTo>
                  <a:lnTo>
                    <a:pt x="3821" y="273"/>
                  </a:lnTo>
                  <a:cubicBezTo>
                    <a:pt x="3516" y="1"/>
                    <a:pt x="3054" y="1"/>
                    <a:pt x="2740" y="2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3"/>
          <p:cNvGrpSpPr/>
          <p:nvPr/>
        </p:nvGrpSpPr>
        <p:grpSpPr>
          <a:xfrm flipH="1">
            <a:off x="4306595" y="285055"/>
            <a:ext cx="521329" cy="521942"/>
            <a:chOff x="4311325" y="430375"/>
            <a:chExt cx="629853" cy="630593"/>
          </a:xfrm>
        </p:grpSpPr>
        <p:sp>
          <p:nvSpPr>
            <p:cNvPr id="52" name="Google Shape;52;p3"/>
            <p:cNvSpPr/>
            <p:nvPr/>
          </p:nvSpPr>
          <p:spPr>
            <a:xfrm>
              <a:off x="4311325" y="430375"/>
              <a:ext cx="629853" cy="630593"/>
            </a:xfrm>
            <a:custGeom>
              <a:avLst/>
              <a:gdLst/>
              <a:ahLst/>
              <a:cxnLst/>
              <a:rect l="l" t="t" r="r" b="b"/>
              <a:pathLst>
                <a:path w="6660" h="6668" extrusionOk="0">
                  <a:moveTo>
                    <a:pt x="3334" y="124"/>
                  </a:moveTo>
                  <a:cubicBezTo>
                    <a:pt x="5109" y="124"/>
                    <a:pt x="6553" y="1568"/>
                    <a:pt x="6553" y="3342"/>
                  </a:cubicBezTo>
                  <a:cubicBezTo>
                    <a:pt x="6553" y="5116"/>
                    <a:pt x="5109" y="6560"/>
                    <a:pt x="3334" y="6560"/>
                  </a:cubicBezTo>
                  <a:cubicBezTo>
                    <a:pt x="1560" y="6560"/>
                    <a:pt x="116" y="5116"/>
                    <a:pt x="116" y="3342"/>
                  </a:cubicBezTo>
                  <a:cubicBezTo>
                    <a:pt x="116" y="1568"/>
                    <a:pt x="1560" y="124"/>
                    <a:pt x="3334" y="124"/>
                  </a:cubicBezTo>
                  <a:close/>
                  <a:moveTo>
                    <a:pt x="3334" y="1"/>
                  </a:moveTo>
                  <a:cubicBezTo>
                    <a:pt x="1494" y="1"/>
                    <a:pt x="1" y="1494"/>
                    <a:pt x="1" y="3334"/>
                  </a:cubicBezTo>
                  <a:cubicBezTo>
                    <a:pt x="1" y="5174"/>
                    <a:pt x="1494" y="6668"/>
                    <a:pt x="3334" y="6668"/>
                  </a:cubicBezTo>
                  <a:cubicBezTo>
                    <a:pt x="5166" y="6668"/>
                    <a:pt x="6660" y="5174"/>
                    <a:pt x="6660" y="3334"/>
                  </a:cubicBezTo>
                  <a:cubicBezTo>
                    <a:pt x="6660" y="1494"/>
                    <a:pt x="5166" y="1"/>
                    <a:pt x="33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619631" y="525609"/>
              <a:ext cx="146020" cy="369201"/>
            </a:xfrm>
            <a:custGeom>
              <a:avLst/>
              <a:gdLst/>
              <a:ahLst/>
              <a:cxnLst/>
              <a:rect l="l" t="t" r="r" b="b"/>
              <a:pathLst>
                <a:path w="1544" h="3904" extrusionOk="0">
                  <a:moveTo>
                    <a:pt x="58" y="0"/>
                  </a:moveTo>
                  <a:cubicBezTo>
                    <a:pt x="17" y="0"/>
                    <a:pt x="0" y="17"/>
                    <a:pt x="0" y="58"/>
                  </a:cubicBezTo>
                  <a:lnTo>
                    <a:pt x="0" y="2360"/>
                  </a:lnTo>
                  <a:lnTo>
                    <a:pt x="1444" y="3887"/>
                  </a:lnTo>
                  <a:cubicBezTo>
                    <a:pt x="1452" y="3895"/>
                    <a:pt x="1477" y="3903"/>
                    <a:pt x="1485" y="3903"/>
                  </a:cubicBezTo>
                  <a:cubicBezTo>
                    <a:pt x="1494" y="3903"/>
                    <a:pt x="1510" y="3895"/>
                    <a:pt x="1527" y="3887"/>
                  </a:cubicBezTo>
                  <a:cubicBezTo>
                    <a:pt x="1543" y="3862"/>
                    <a:pt x="1543" y="3821"/>
                    <a:pt x="1527" y="3804"/>
                  </a:cubicBezTo>
                  <a:lnTo>
                    <a:pt x="124" y="2311"/>
                  </a:lnTo>
                  <a:lnTo>
                    <a:pt x="124" y="58"/>
                  </a:lnTo>
                  <a:cubicBezTo>
                    <a:pt x="124" y="25"/>
                    <a:pt x="99" y="0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xfrm>
            <a:off x="845013" y="1851775"/>
            <a:ext cx="3095700" cy="15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title" idx="2" hasCustomPrompt="1"/>
          </p:nvPr>
        </p:nvSpPr>
        <p:spPr>
          <a:xfrm>
            <a:off x="1821942" y="1086400"/>
            <a:ext cx="1141800" cy="8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800" i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3"/>
          <p:cNvSpPr txBox="1">
            <a:spLocks noGrp="1"/>
          </p:cNvSpPr>
          <p:nvPr>
            <p:ph type="subTitle" idx="1"/>
          </p:nvPr>
        </p:nvSpPr>
        <p:spPr>
          <a:xfrm>
            <a:off x="845013" y="3400675"/>
            <a:ext cx="30957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"/>
          <p:cNvSpPr txBox="1">
            <a:spLocks noGrp="1"/>
          </p:cNvSpPr>
          <p:nvPr>
            <p:ph type="title"/>
          </p:nvPr>
        </p:nvSpPr>
        <p:spPr>
          <a:xfrm>
            <a:off x="720000" y="469125"/>
            <a:ext cx="77040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4683150" y="1650100"/>
            <a:ext cx="3572700" cy="23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-9550" y="4597475"/>
            <a:ext cx="9153600" cy="5463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8138600" y="508275"/>
            <a:ext cx="701780" cy="361929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rot="10800000">
            <a:off x="266100" y="316350"/>
            <a:ext cx="701780" cy="361929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4"/>
          <p:cNvGrpSpPr/>
          <p:nvPr/>
        </p:nvGrpSpPr>
        <p:grpSpPr>
          <a:xfrm>
            <a:off x="8423999" y="2752552"/>
            <a:ext cx="922493" cy="1844853"/>
            <a:chOff x="2648950" y="3246525"/>
            <a:chExt cx="675572" cy="1350947"/>
          </a:xfrm>
        </p:grpSpPr>
        <p:sp>
          <p:nvSpPr>
            <p:cNvPr id="64" name="Google Shape;64;p4"/>
            <p:cNvSpPr/>
            <p:nvPr/>
          </p:nvSpPr>
          <p:spPr>
            <a:xfrm>
              <a:off x="2838699" y="3445118"/>
              <a:ext cx="298529" cy="370656"/>
            </a:xfrm>
            <a:custGeom>
              <a:avLst/>
              <a:gdLst/>
              <a:ahLst/>
              <a:cxnLst/>
              <a:rect l="l" t="t" r="r" b="b"/>
              <a:pathLst>
                <a:path w="3038" h="3772" extrusionOk="0">
                  <a:moveTo>
                    <a:pt x="1981" y="1"/>
                  </a:moveTo>
                  <a:lnTo>
                    <a:pt x="1" y="3095"/>
                  </a:lnTo>
                  <a:lnTo>
                    <a:pt x="1057" y="3772"/>
                  </a:lnTo>
                  <a:lnTo>
                    <a:pt x="3037" y="678"/>
                  </a:lnTo>
                  <a:close/>
                  <a:moveTo>
                    <a:pt x="752" y="3070"/>
                  </a:moveTo>
                  <a:cubicBezTo>
                    <a:pt x="653" y="3013"/>
                    <a:pt x="620" y="2864"/>
                    <a:pt x="686" y="2765"/>
                  </a:cubicBezTo>
                  <a:cubicBezTo>
                    <a:pt x="743" y="2658"/>
                    <a:pt x="892" y="2625"/>
                    <a:pt x="991" y="2691"/>
                  </a:cubicBezTo>
                  <a:cubicBezTo>
                    <a:pt x="1098" y="2749"/>
                    <a:pt x="1123" y="2897"/>
                    <a:pt x="1065" y="2996"/>
                  </a:cubicBezTo>
                  <a:cubicBezTo>
                    <a:pt x="999" y="3103"/>
                    <a:pt x="867" y="3137"/>
                    <a:pt x="752" y="307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2947380" y="3474302"/>
              <a:ext cx="161449" cy="188276"/>
            </a:xfrm>
            <a:custGeom>
              <a:avLst/>
              <a:gdLst/>
              <a:ahLst/>
              <a:cxnLst/>
              <a:rect l="l" t="t" r="r" b="b"/>
              <a:pathLst>
                <a:path w="1643" h="1916" extrusionOk="0">
                  <a:moveTo>
                    <a:pt x="1" y="1486"/>
                  </a:moveTo>
                  <a:lnTo>
                    <a:pt x="677" y="1915"/>
                  </a:lnTo>
                  <a:lnTo>
                    <a:pt x="1643" y="430"/>
                  </a:lnTo>
                  <a:lnTo>
                    <a:pt x="9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133101" y="3450031"/>
              <a:ext cx="123323" cy="360927"/>
            </a:xfrm>
            <a:custGeom>
              <a:avLst/>
              <a:gdLst/>
              <a:ahLst/>
              <a:cxnLst/>
              <a:rect l="l" t="t" r="r" b="b"/>
              <a:pathLst>
                <a:path w="1255" h="3673" extrusionOk="0">
                  <a:moveTo>
                    <a:pt x="0" y="0"/>
                  </a:moveTo>
                  <a:lnTo>
                    <a:pt x="0" y="3672"/>
                  </a:lnTo>
                  <a:lnTo>
                    <a:pt x="1254" y="3672"/>
                  </a:lnTo>
                  <a:lnTo>
                    <a:pt x="1254" y="0"/>
                  </a:lnTo>
                  <a:close/>
                  <a:moveTo>
                    <a:pt x="627" y="3235"/>
                  </a:moveTo>
                  <a:cubicBezTo>
                    <a:pt x="503" y="3235"/>
                    <a:pt x="396" y="3136"/>
                    <a:pt x="396" y="3012"/>
                  </a:cubicBezTo>
                  <a:cubicBezTo>
                    <a:pt x="396" y="2888"/>
                    <a:pt x="503" y="2781"/>
                    <a:pt x="627" y="2781"/>
                  </a:cubicBezTo>
                  <a:cubicBezTo>
                    <a:pt x="751" y="2781"/>
                    <a:pt x="850" y="2888"/>
                    <a:pt x="850" y="3012"/>
                  </a:cubicBezTo>
                  <a:cubicBezTo>
                    <a:pt x="850" y="3136"/>
                    <a:pt x="751" y="3235"/>
                    <a:pt x="627" y="323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154916" y="3470273"/>
              <a:ext cx="78809" cy="173634"/>
            </a:xfrm>
            <a:custGeom>
              <a:avLst/>
              <a:gdLst/>
              <a:ahLst/>
              <a:cxnLst/>
              <a:rect l="l" t="t" r="r" b="b"/>
              <a:pathLst>
                <a:path w="802" h="1767" extrusionOk="0">
                  <a:moveTo>
                    <a:pt x="1" y="1"/>
                  </a:moveTo>
                  <a:lnTo>
                    <a:pt x="801" y="1"/>
                  </a:lnTo>
                  <a:lnTo>
                    <a:pt x="801" y="1767"/>
                  </a:lnTo>
                  <a:lnTo>
                    <a:pt x="1" y="17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2648950" y="3357564"/>
              <a:ext cx="675572" cy="1239908"/>
            </a:xfrm>
            <a:custGeom>
              <a:avLst/>
              <a:gdLst/>
              <a:ahLst/>
              <a:cxnLst/>
              <a:rect l="l" t="t" r="r" b="b"/>
              <a:pathLst>
                <a:path w="6875" h="12618" extrusionOk="0">
                  <a:moveTo>
                    <a:pt x="1" y="1"/>
                  </a:moveTo>
                  <a:lnTo>
                    <a:pt x="1" y="12617"/>
                  </a:lnTo>
                  <a:lnTo>
                    <a:pt x="6875" y="12617"/>
                  </a:lnTo>
                  <a:lnTo>
                    <a:pt x="6875" y="1"/>
                  </a:lnTo>
                  <a:close/>
                  <a:moveTo>
                    <a:pt x="6190" y="4613"/>
                  </a:moveTo>
                  <a:lnTo>
                    <a:pt x="694" y="4613"/>
                  </a:lnTo>
                  <a:lnTo>
                    <a:pt x="694" y="603"/>
                  </a:lnTo>
                  <a:lnTo>
                    <a:pt x="6190" y="603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2712232" y="3884656"/>
              <a:ext cx="550677" cy="676260"/>
            </a:xfrm>
            <a:custGeom>
              <a:avLst/>
              <a:gdLst/>
              <a:ahLst/>
              <a:cxnLst/>
              <a:rect l="l" t="t" r="r" b="b"/>
              <a:pathLst>
                <a:path w="5604" h="6882" extrusionOk="0">
                  <a:moveTo>
                    <a:pt x="5488" y="116"/>
                  </a:moveTo>
                  <a:lnTo>
                    <a:pt x="5488" y="2269"/>
                  </a:lnTo>
                  <a:lnTo>
                    <a:pt x="100" y="2269"/>
                  </a:lnTo>
                  <a:lnTo>
                    <a:pt x="100" y="116"/>
                  </a:lnTo>
                  <a:lnTo>
                    <a:pt x="1610" y="116"/>
                  </a:lnTo>
                  <a:cubicBezTo>
                    <a:pt x="1700" y="116"/>
                    <a:pt x="1791" y="157"/>
                    <a:pt x="1857" y="231"/>
                  </a:cubicBezTo>
                  <a:cubicBezTo>
                    <a:pt x="1940" y="330"/>
                    <a:pt x="2055" y="380"/>
                    <a:pt x="2179" y="380"/>
                  </a:cubicBezTo>
                  <a:lnTo>
                    <a:pt x="3417" y="380"/>
                  </a:lnTo>
                  <a:cubicBezTo>
                    <a:pt x="3541" y="380"/>
                    <a:pt x="3664" y="322"/>
                    <a:pt x="3730" y="231"/>
                  </a:cubicBezTo>
                  <a:cubicBezTo>
                    <a:pt x="3796" y="157"/>
                    <a:pt x="3879" y="116"/>
                    <a:pt x="3978" y="116"/>
                  </a:cubicBezTo>
                  <a:close/>
                  <a:moveTo>
                    <a:pt x="3722" y="2377"/>
                  </a:moveTo>
                  <a:cubicBezTo>
                    <a:pt x="3706" y="2393"/>
                    <a:pt x="3681" y="2401"/>
                    <a:pt x="3673" y="2426"/>
                  </a:cubicBezTo>
                  <a:cubicBezTo>
                    <a:pt x="3607" y="2500"/>
                    <a:pt x="3524" y="2542"/>
                    <a:pt x="3425" y="2542"/>
                  </a:cubicBezTo>
                  <a:lnTo>
                    <a:pt x="2179" y="2542"/>
                  </a:lnTo>
                  <a:cubicBezTo>
                    <a:pt x="2080" y="2542"/>
                    <a:pt x="1989" y="2500"/>
                    <a:pt x="1931" y="2426"/>
                  </a:cubicBezTo>
                  <a:lnTo>
                    <a:pt x="1874" y="2377"/>
                  </a:lnTo>
                  <a:close/>
                  <a:moveTo>
                    <a:pt x="5488" y="2377"/>
                  </a:moveTo>
                  <a:lnTo>
                    <a:pt x="5488" y="4530"/>
                  </a:lnTo>
                  <a:lnTo>
                    <a:pt x="100" y="4530"/>
                  </a:lnTo>
                  <a:lnTo>
                    <a:pt x="100" y="2377"/>
                  </a:lnTo>
                  <a:lnTo>
                    <a:pt x="1610" y="2377"/>
                  </a:lnTo>
                  <a:cubicBezTo>
                    <a:pt x="1700" y="2377"/>
                    <a:pt x="1791" y="2418"/>
                    <a:pt x="1857" y="2484"/>
                  </a:cubicBezTo>
                  <a:cubicBezTo>
                    <a:pt x="1940" y="2591"/>
                    <a:pt x="2055" y="2641"/>
                    <a:pt x="2179" y="2641"/>
                  </a:cubicBezTo>
                  <a:lnTo>
                    <a:pt x="3417" y="2641"/>
                  </a:lnTo>
                  <a:cubicBezTo>
                    <a:pt x="3541" y="2641"/>
                    <a:pt x="3664" y="2583"/>
                    <a:pt x="3730" y="2484"/>
                  </a:cubicBezTo>
                  <a:cubicBezTo>
                    <a:pt x="3796" y="2418"/>
                    <a:pt x="3879" y="2377"/>
                    <a:pt x="3978" y="2377"/>
                  </a:cubicBezTo>
                  <a:close/>
                  <a:moveTo>
                    <a:pt x="3722" y="4629"/>
                  </a:moveTo>
                  <a:cubicBezTo>
                    <a:pt x="3706" y="4654"/>
                    <a:pt x="3681" y="4662"/>
                    <a:pt x="3673" y="4687"/>
                  </a:cubicBezTo>
                  <a:cubicBezTo>
                    <a:pt x="3607" y="4753"/>
                    <a:pt x="3524" y="4794"/>
                    <a:pt x="3425" y="4794"/>
                  </a:cubicBezTo>
                  <a:lnTo>
                    <a:pt x="2179" y="4794"/>
                  </a:lnTo>
                  <a:cubicBezTo>
                    <a:pt x="2080" y="4794"/>
                    <a:pt x="1989" y="4753"/>
                    <a:pt x="1931" y="4687"/>
                  </a:cubicBezTo>
                  <a:cubicBezTo>
                    <a:pt x="1907" y="4662"/>
                    <a:pt x="1890" y="4654"/>
                    <a:pt x="1874" y="4629"/>
                  </a:cubicBezTo>
                  <a:close/>
                  <a:moveTo>
                    <a:pt x="5488" y="4629"/>
                  </a:moveTo>
                  <a:lnTo>
                    <a:pt x="5488" y="6791"/>
                  </a:lnTo>
                  <a:lnTo>
                    <a:pt x="100" y="6791"/>
                  </a:lnTo>
                  <a:lnTo>
                    <a:pt x="100" y="4629"/>
                  </a:lnTo>
                  <a:lnTo>
                    <a:pt x="1610" y="4629"/>
                  </a:lnTo>
                  <a:cubicBezTo>
                    <a:pt x="1700" y="4629"/>
                    <a:pt x="1791" y="4671"/>
                    <a:pt x="1857" y="4745"/>
                  </a:cubicBezTo>
                  <a:cubicBezTo>
                    <a:pt x="1940" y="4852"/>
                    <a:pt x="2055" y="4902"/>
                    <a:pt x="2179" y="4902"/>
                  </a:cubicBezTo>
                  <a:lnTo>
                    <a:pt x="3417" y="4902"/>
                  </a:lnTo>
                  <a:cubicBezTo>
                    <a:pt x="3541" y="4902"/>
                    <a:pt x="3664" y="4836"/>
                    <a:pt x="3730" y="4745"/>
                  </a:cubicBezTo>
                  <a:cubicBezTo>
                    <a:pt x="3796" y="4671"/>
                    <a:pt x="3879" y="4629"/>
                    <a:pt x="3978" y="4629"/>
                  </a:cubicBezTo>
                  <a:close/>
                  <a:moveTo>
                    <a:pt x="1" y="0"/>
                  </a:moveTo>
                  <a:lnTo>
                    <a:pt x="1" y="2261"/>
                  </a:lnTo>
                  <a:lnTo>
                    <a:pt x="1" y="2360"/>
                  </a:lnTo>
                  <a:lnTo>
                    <a:pt x="1" y="4522"/>
                  </a:lnTo>
                  <a:lnTo>
                    <a:pt x="1" y="4621"/>
                  </a:lnTo>
                  <a:lnTo>
                    <a:pt x="1" y="6882"/>
                  </a:lnTo>
                  <a:lnTo>
                    <a:pt x="5603" y="6882"/>
                  </a:lnTo>
                  <a:lnTo>
                    <a:pt x="5603" y="4621"/>
                  </a:lnTo>
                  <a:lnTo>
                    <a:pt x="5603" y="4522"/>
                  </a:lnTo>
                  <a:lnTo>
                    <a:pt x="5603" y="2360"/>
                  </a:lnTo>
                  <a:lnTo>
                    <a:pt x="5603" y="2261"/>
                  </a:lnTo>
                  <a:lnTo>
                    <a:pt x="5603" y="0"/>
                  </a:lnTo>
                  <a:lnTo>
                    <a:pt x="3994" y="0"/>
                  </a:lnTo>
                  <a:cubicBezTo>
                    <a:pt x="3871" y="0"/>
                    <a:pt x="3747" y="66"/>
                    <a:pt x="3673" y="157"/>
                  </a:cubicBezTo>
                  <a:cubicBezTo>
                    <a:pt x="3607" y="231"/>
                    <a:pt x="3524" y="273"/>
                    <a:pt x="3425" y="273"/>
                  </a:cubicBezTo>
                  <a:lnTo>
                    <a:pt x="2179" y="273"/>
                  </a:lnTo>
                  <a:cubicBezTo>
                    <a:pt x="2080" y="273"/>
                    <a:pt x="1989" y="231"/>
                    <a:pt x="1931" y="157"/>
                  </a:cubicBezTo>
                  <a:cubicBezTo>
                    <a:pt x="1849" y="50"/>
                    <a:pt x="1733" y="0"/>
                    <a:pt x="1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2769030" y="3246525"/>
              <a:ext cx="487394" cy="111138"/>
            </a:xfrm>
            <a:custGeom>
              <a:avLst/>
              <a:gdLst/>
              <a:ahLst/>
              <a:cxnLst/>
              <a:rect l="l" t="t" r="r" b="b"/>
              <a:pathLst>
                <a:path w="4960" h="1131" extrusionOk="0">
                  <a:moveTo>
                    <a:pt x="0" y="751"/>
                  </a:moveTo>
                  <a:lnTo>
                    <a:pt x="0" y="297"/>
                  </a:lnTo>
                  <a:cubicBezTo>
                    <a:pt x="0" y="132"/>
                    <a:pt x="157" y="0"/>
                    <a:pt x="322" y="25"/>
                  </a:cubicBezTo>
                  <a:lnTo>
                    <a:pt x="4827" y="801"/>
                  </a:lnTo>
                  <a:cubicBezTo>
                    <a:pt x="4910" y="809"/>
                    <a:pt x="4959" y="883"/>
                    <a:pt x="4959" y="966"/>
                  </a:cubicBezTo>
                  <a:lnTo>
                    <a:pt x="4959" y="966"/>
                  </a:lnTo>
                  <a:cubicBezTo>
                    <a:pt x="4959" y="1057"/>
                    <a:pt x="4885" y="1131"/>
                    <a:pt x="4794" y="1131"/>
                  </a:cubicBezTo>
                  <a:lnTo>
                    <a:pt x="380" y="1131"/>
                  </a:lnTo>
                  <a:cubicBezTo>
                    <a:pt x="173" y="1131"/>
                    <a:pt x="0" y="966"/>
                    <a:pt x="0" y="75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2797428" y="3261068"/>
              <a:ext cx="378713" cy="87652"/>
            </a:xfrm>
            <a:custGeom>
              <a:avLst/>
              <a:gdLst/>
              <a:ahLst/>
              <a:cxnLst/>
              <a:rect l="l" t="t" r="r" b="b"/>
              <a:pathLst>
                <a:path w="3854" h="892" extrusionOk="0">
                  <a:moveTo>
                    <a:pt x="0" y="595"/>
                  </a:moveTo>
                  <a:lnTo>
                    <a:pt x="0" y="240"/>
                  </a:lnTo>
                  <a:cubicBezTo>
                    <a:pt x="0" y="108"/>
                    <a:pt x="124" y="1"/>
                    <a:pt x="248" y="34"/>
                  </a:cubicBezTo>
                  <a:lnTo>
                    <a:pt x="3754" y="644"/>
                  </a:lnTo>
                  <a:cubicBezTo>
                    <a:pt x="3812" y="653"/>
                    <a:pt x="3853" y="702"/>
                    <a:pt x="3853" y="768"/>
                  </a:cubicBezTo>
                  <a:lnTo>
                    <a:pt x="3853" y="768"/>
                  </a:lnTo>
                  <a:cubicBezTo>
                    <a:pt x="3853" y="842"/>
                    <a:pt x="3796" y="892"/>
                    <a:pt x="3730" y="892"/>
                  </a:cubicBezTo>
                  <a:lnTo>
                    <a:pt x="289" y="892"/>
                  </a:lnTo>
                  <a:cubicBezTo>
                    <a:pt x="132" y="892"/>
                    <a:pt x="0" y="760"/>
                    <a:pt x="0" y="595"/>
                  </a:cubicBezTo>
                  <a:close/>
                </a:path>
              </a:pathLst>
            </a:custGeom>
            <a:solidFill>
              <a:srgbClr val="F0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/>
          <p:nvPr/>
        </p:nvSpPr>
        <p:spPr>
          <a:xfrm flipH="1">
            <a:off x="-5611" y="4597475"/>
            <a:ext cx="9153600" cy="5463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738850" y="469125"/>
            <a:ext cx="76647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9" name="Google Shape;119;p6"/>
          <p:cNvGrpSpPr/>
          <p:nvPr/>
        </p:nvGrpSpPr>
        <p:grpSpPr>
          <a:xfrm flipH="1">
            <a:off x="8360877" y="111930"/>
            <a:ext cx="521329" cy="521942"/>
            <a:chOff x="4311325" y="430375"/>
            <a:chExt cx="629853" cy="630593"/>
          </a:xfrm>
        </p:grpSpPr>
        <p:sp>
          <p:nvSpPr>
            <p:cNvPr id="120" name="Google Shape;120;p6"/>
            <p:cNvSpPr/>
            <p:nvPr/>
          </p:nvSpPr>
          <p:spPr>
            <a:xfrm>
              <a:off x="4311325" y="430375"/>
              <a:ext cx="629853" cy="630593"/>
            </a:xfrm>
            <a:custGeom>
              <a:avLst/>
              <a:gdLst/>
              <a:ahLst/>
              <a:cxnLst/>
              <a:rect l="l" t="t" r="r" b="b"/>
              <a:pathLst>
                <a:path w="6660" h="6668" extrusionOk="0">
                  <a:moveTo>
                    <a:pt x="3334" y="124"/>
                  </a:moveTo>
                  <a:cubicBezTo>
                    <a:pt x="5109" y="124"/>
                    <a:pt x="6553" y="1568"/>
                    <a:pt x="6553" y="3342"/>
                  </a:cubicBezTo>
                  <a:cubicBezTo>
                    <a:pt x="6553" y="5116"/>
                    <a:pt x="5109" y="6560"/>
                    <a:pt x="3334" y="6560"/>
                  </a:cubicBezTo>
                  <a:cubicBezTo>
                    <a:pt x="1560" y="6560"/>
                    <a:pt x="116" y="5116"/>
                    <a:pt x="116" y="3342"/>
                  </a:cubicBezTo>
                  <a:cubicBezTo>
                    <a:pt x="116" y="1568"/>
                    <a:pt x="1560" y="124"/>
                    <a:pt x="3334" y="124"/>
                  </a:cubicBezTo>
                  <a:close/>
                  <a:moveTo>
                    <a:pt x="3334" y="1"/>
                  </a:moveTo>
                  <a:cubicBezTo>
                    <a:pt x="1494" y="1"/>
                    <a:pt x="1" y="1494"/>
                    <a:pt x="1" y="3334"/>
                  </a:cubicBezTo>
                  <a:cubicBezTo>
                    <a:pt x="1" y="5174"/>
                    <a:pt x="1494" y="6668"/>
                    <a:pt x="3334" y="6668"/>
                  </a:cubicBezTo>
                  <a:cubicBezTo>
                    <a:pt x="5166" y="6668"/>
                    <a:pt x="6660" y="5174"/>
                    <a:pt x="6660" y="3334"/>
                  </a:cubicBezTo>
                  <a:cubicBezTo>
                    <a:pt x="6660" y="1494"/>
                    <a:pt x="5166" y="1"/>
                    <a:pt x="33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4619631" y="525609"/>
              <a:ext cx="146020" cy="369201"/>
            </a:xfrm>
            <a:custGeom>
              <a:avLst/>
              <a:gdLst/>
              <a:ahLst/>
              <a:cxnLst/>
              <a:rect l="l" t="t" r="r" b="b"/>
              <a:pathLst>
                <a:path w="1544" h="3904" extrusionOk="0">
                  <a:moveTo>
                    <a:pt x="58" y="0"/>
                  </a:moveTo>
                  <a:cubicBezTo>
                    <a:pt x="17" y="0"/>
                    <a:pt x="0" y="17"/>
                    <a:pt x="0" y="58"/>
                  </a:cubicBezTo>
                  <a:lnTo>
                    <a:pt x="0" y="2360"/>
                  </a:lnTo>
                  <a:lnTo>
                    <a:pt x="1444" y="3887"/>
                  </a:lnTo>
                  <a:cubicBezTo>
                    <a:pt x="1452" y="3895"/>
                    <a:pt x="1477" y="3903"/>
                    <a:pt x="1485" y="3903"/>
                  </a:cubicBezTo>
                  <a:cubicBezTo>
                    <a:pt x="1494" y="3903"/>
                    <a:pt x="1510" y="3895"/>
                    <a:pt x="1527" y="3887"/>
                  </a:cubicBezTo>
                  <a:cubicBezTo>
                    <a:pt x="1543" y="3862"/>
                    <a:pt x="1543" y="3821"/>
                    <a:pt x="1527" y="3804"/>
                  </a:cubicBezTo>
                  <a:lnTo>
                    <a:pt x="124" y="2311"/>
                  </a:lnTo>
                  <a:lnTo>
                    <a:pt x="124" y="58"/>
                  </a:lnTo>
                  <a:cubicBezTo>
                    <a:pt x="124" y="25"/>
                    <a:pt x="99" y="0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6"/>
          <p:cNvSpPr/>
          <p:nvPr/>
        </p:nvSpPr>
        <p:spPr>
          <a:xfrm flipH="1">
            <a:off x="219884" y="300100"/>
            <a:ext cx="701780" cy="361929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"/>
          <p:cNvSpPr/>
          <p:nvPr/>
        </p:nvSpPr>
        <p:spPr>
          <a:xfrm rot="10800000">
            <a:off x="61000" y="4198351"/>
            <a:ext cx="519133" cy="267725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6"/>
          <p:cNvGrpSpPr/>
          <p:nvPr/>
        </p:nvGrpSpPr>
        <p:grpSpPr>
          <a:xfrm>
            <a:off x="8355454" y="3096871"/>
            <a:ext cx="922504" cy="1500595"/>
            <a:chOff x="-3980575" y="2491938"/>
            <a:chExt cx="1143127" cy="1859473"/>
          </a:xfrm>
        </p:grpSpPr>
        <p:sp>
          <p:nvSpPr>
            <p:cNvPr id="125" name="Google Shape;125;p6"/>
            <p:cNvSpPr/>
            <p:nvPr/>
          </p:nvSpPr>
          <p:spPr>
            <a:xfrm>
              <a:off x="-3929830" y="3375304"/>
              <a:ext cx="193400" cy="214810"/>
            </a:xfrm>
            <a:custGeom>
              <a:avLst/>
              <a:gdLst/>
              <a:ahLst/>
              <a:cxnLst/>
              <a:rect l="l" t="t" r="r" b="b"/>
              <a:pathLst>
                <a:path w="1635" h="1816" extrusionOk="0">
                  <a:moveTo>
                    <a:pt x="818" y="1815"/>
                  </a:moveTo>
                  <a:cubicBezTo>
                    <a:pt x="818" y="1815"/>
                    <a:pt x="240" y="1593"/>
                    <a:pt x="116" y="908"/>
                  </a:cubicBezTo>
                  <a:cubicBezTo>
                    <a:pt x="1" y="215"/>
                    <a:pt x="1057" y="0"/>
                    <a:pt x="1626" y="149"/>
                  </a:cubicBezTo>
                  <a:cubicBezTo>
                    <a:pt x="1634" y="149"/>
                    <a:pt x="413" y="536"/>
                    <a:pt x="818" y="18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-3980575" y="3266954"/>
              <a:ext cx="495033" cy="264609"/>
            </a:xfrm>
            <a:custGeom>
              <a:avLst/>
              <a:gdLst/>
              <a:ahLst/>
              <a:cxnLst/>
              <a:rect l="l" t="t" r="r" b="b"/>
              <a:pathLst>
                <a:path w="4185" h="2237" extrusionOk="0">
                  <a:moveTo>
                    <a:pt x="3961" y="2236"/>
                  </a:moveTo>
                  <a:cubicBezTo>
                    <a:pt x="3961" y="2236"/>
                    <a:pt x="4184" y="0"/>
                    <a:pt x="2096" y="0"/>
                  </a:cubicBezTo>
                  <a:cubicBezTo>
                    <a:pt x="1" y="0"/>
                    <a:pt x="553" y="1873"/>
                    <a:pt x="553" y="1873"/>
                  </a:cubicBezTo>
                  <a:cubicBezTo>
                    <a:pt x="553" y="1873"/>
                    <a:pt x="1024" y="8"/>
                    <a:pt x="3961" y="223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-3862406" y="3295816"/>
              <a:ext cx="357347" cy="241543"/>
            </a:xfrm>
            <a:custGeom>
              <a:avLst/>
              <a:gdLst/>
              <a:ahLst/>
              <a:cxnLst/>
              <a:rect l="l" t="t" r="r" b="b"/>
              <a:pathLst>
                <a:path w="3021" h="2042" extrusionOk="0">
                  <a:moveTo>
                    <a:pt x="768" y="1"/>
                  </a:moveTo>
                  <a:cubicBezTo>
                    <a:pt x="534" y="1"/>
                    <a:pt x="292" y="43"/>
                    <a:pt x="41" y="127"/>
                  </a:cubicBezTo>
                  <a:cubicBezTo>
                    <a:pt x="8" y="144"/>
                    <a:pt x="0" y="160"/>
                    <a:pt x="8" y="193"/>
                  </a:cubicBezTo>
                  <a:cubicBezTo>
                    <a:pt x="21" y="219"/>
                    <a:pt x="34" y="229"/>
                    <a:pt x="53" y="229"/>
                  </a:cubicBezTo>
                  <a:cubicBezTo>
                    <a:pt x="60" y="229"/>
                    <a:pt x="67" y="228"/>
                    <a:pt x="74" y="226"/>
                  </a:cubicBezTo>
                  <a:cubicBezTo>
                    <a:pt x="320" y="147"/>
                    <a:pt x="557" y="106"/>
                    <a:pt x="785" y="106"/>
                  </a:cubicBezTo>
                  <a:cubicBezTo>
                    <a:pt x="1054" y="106"/>
                    <a:pt x="1310" y="164"/>
                    <a:pt x="1551" y="284"/>
                  </a:cubicBezTo>
                  <a:cubicBezTo>
                    <a:pt x="2484" y="763"/>
                    <a:pt x="2913" y="2001"/>
                    <a:pt x="2913" y="2009"/>
                  </a:cubicBezTo>
                  <a:cubicBezTo>
                    <a:pt x="2921" y="2025"/>
                    <a:pt x="2938" y="2042"/>
                    <a:pt x="2962" y="2042"/>
                  </a:cubicBezTo>
                  <a:cubicBezTo>
                    <a:pt x="2971" y="2042"/>
                    <a:pt x="2971" y="2042"/>
                    <a:pt x="2979" y="2025"/>
                  </a:cubicBezTo>
                  <a:cubicBezTo>
                    <a:pt x="3004" y="2017"/>
                    <a:pt x="3020" y="2001"/>
                    <a:pt x="3012" y="1968"/>
                  </a:cubicBezTo>
                  <a:cubicBezTo>
                    <a:pt x="3004" y="1918"/>
                    <a:pt x="2591" y="689"/>
                    <a:pt x="1601" y="193"/>
                  </a:cubicBezTo>
                  <a:cubicBezTo>
                    <a:pt x="1336" y="66"/>
                    <a:pt x="1058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-3209462" y="2590471"/>
              <a:ext cx="223563" cy="172936"/>
            </a:xfrm>
            <a:custGeom>
              <a:avLst/>
              <a:gdLst/>
              <a:ahLst/>
              <a:cxnLst/>
              <a:rect l="l" t="t" r="r" b="b"/>
              <a:pathLst>
                <a:path w="1890" h="1462" extrusionOk="0">
                  <a:moveTo>
                    <a:pt x="1849" y="1404"/>
                  </a:moveTo>
                  <a:cubicBezTo>
                    <a:pt x="1849" y="1404"/>
                    <a:pt x="1890" y="785"/>
                    <a:pt x="1312" y="389"/>
                  </a:cubicBezTo>
                  <a:cubicBezTo>
                    <a:pt x="735" y="1"/>
                    <a:pt x="99" y="876"/>
                    <a:pt x="0" y="1453"/>
                  </a:cubicBezTo>
                  <a:cubicBezTo>
                    <a:pt x="0" y="1461"/>
                    <a:pt x="842" y="512"/>
                    <a:pt x="1849" y="1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-3428175" y="2491938"/>
              <a:ext cx="378875" cy="534068"/>
            </a:xfrm>
            <a:custGeom>
              <a:avLst/>
              <a:gdLst/>
              <a:ahLst/>
              <a:cxnLst/>
              <a:rect l="l" t="t" r="r" b="b"/>
              <a:pathLst>
                <a:path w="3203" h="4515" extrusionOk="0">
                  <a:moveTo>
                    <a:pt x="2130" y="4514"/>
                  </a:moveTo>
                  <a:cubicBezTo>
                    <a:pt x="2130" y="4514"/>
                    <a:pt x="1" y="3813"/>
                    <a:pt x="867" y="1907"/>
                  </a:cubicBezTo>
                  <a:cubicBezTo>
                    <a:pt x="1726" y="0"/>
                    <a:pt x="3203" y="1263"/>
                    <a:pt x="3203" y="1263"/>
                  </a:cubicBezTo>
                  <a:cubicBezTo>
                    <a:pt x="3203" y="1263"/>
                    <a:pt x="1313" y="916"/>
                    <a:pt x="2130" y="451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-3303146" y="2592600"/>
              <a:ext cx="132837" cy="439201"/>
            </a:xfrm>
            <a:custGeom>
              <a:avLst/>
              <a:gdLst/>
              <a:ahLst/>
              <a:cxnLst/>
              <a:rect l="l" t="t" r="r" b="b"/>
              <a:pathLst>
                <a:path w="1123" h="3713" extrusionOk="0">
                  <a:moveTo>
                    <a:pt x="1016" y="1"/>
                  </a:moveTo>
                  <a:cubicBezTo>
                    <a:pt x="1004" y="1"/>
                    <a:pt x="992" y="6"/>
                    <a:pt x="982" y="16"/>
                  </a:cubicBezTo>
                  <a:cubicBezTo>
                    <a:pt x="355" y="519"/>
                    <a:pt x="25" y="1097"/>
                    <a:pt x="17" y="1716"/>
                  </a:cubicBezTo>
                  <a:cubicBezTo>
                    <a:pt x="0" y="2813"/>
                    <a:pt x="999" y="3671"/>
                    <a:pt x="1040" y="3704"/>
                  </a:cubicBezTo>
                  <a:cubicBezTo>
                    <a:pt x="1048" y="3713"/>
                    <a:pt x="1056" y="3713"/>
                    <a:pt x="1073" y="3713"/>
                  </a:cubicBezTo>
                  <a:cubicBezTo>
                    <a:pt x="1084" y="3713"/>
                    <a:pt x="1091" y="3709"/>
                    <a:pt x="1097" y="3709"/>
                  </a:cubicBezTo>
                  <a:cubicBezTo>
                    <a:pt x="1100" y="3709"/>
                    <a:pt x="1103" y="3710"/>
                    <a:pt x="1106" y="3713"/>
                  </a:cubicBezTo>
                  <a:cubicBezTo>
                    <a:pt x="1122" y="3696"/>
                    <a:pt x="1122" y="3663"/>
                    <a:pt x="1098" y="3647"/>
                  </a:cubicBezTo>
                  <a:cubicBezTo>
                    <a:pt x="1089" y="3630"/>
                    <a:pt x="99" y="2788"/>
                    <a:pt x="107" y="1724"/>
                  </a:cubicBezTo>
                  <a:cubicBezTo>
                    <a:pt x="116" y="1138"/>
                    <a:pt x="437" y="593"/>
                    <a:pt x="1048" y="98"/>
                  </a:cubicBezTo>
                  <a:cubicBezTo>
                    <a:pt x="1065" y="74"/>
                    <a:pt x="1081" y="41"/>
                    <a:pt x="1056" y="24"/>
                  </a:cubicBezTo>
                  <a:cubicBezTo>
                    <a:pt x="1047" y="10"/>
                    <a:pt x="1032" y="1"/>
                    <a:pt x="1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-3813672" y="2668067"/>
              <a:ext cx="689261" cy="1171874"/>
            </a:xfrm>
            <a:custGeom>
              <a:avLst/>
              <a:gdLst/>
              <a:ahLst/>
              <a:cxnLst/>
              <a:rect l="l" t="t" r="r" b="b"/>
              <a:pathLst>
                <a:path w="5827" h="9907" extrusionOk="0">
                  <a:moveTo>
                    <a:pt x="58" y="1"/>
                  </a:moveTo>
                  <a:cubicBezTo>
                    <a:pt x="46" y="1"/>
                    <a:pt x="34" y="5"/>
                    <a:pt x="25" y="13"/>
                  </a:cubicBezTo>
                  <a:cubicBezTo>
                    <a:pt x="1" y="38"/>
                    <a:pt x="1" y="63"/>
                    <a:pt x="25" y="88"/>
                  </a:cubicBezTo>
                  <a:cubicBezTo>
                    <a:pt x="1288" y="1482"/>
                    <a:pt x="2187" y="1647"/>
                    <a:pt x="3054" y="1812"/>
                  </a:cubicBezTo>
                  <a:cubicBezTo>
                    <a:pt x="3714" y="1936"/>
                    <a:pt x="4341" y="2060"/>
                    <a:pt x="5084" y="2761"/>
                  </a:cubicBezTo>
                  <a:cubicBezTo>
                    <a:pt x="5529" y="3182"/>
                    <a:pt x="5719" y="3669"/>
                    <a:pt x="5636" y="4189"/>
                  </a:cubicBezTo>
                  <a:cubicBezTo>
                    <a:pt x="5438" y="5401"/>
                    <a:pt x="3879" y="6614"/>
                    <a:pt x="2427" y="7299"/>
                  </a:cubicBezTo>
                  <a:cubicBezTo>
                    <a:pt x="421" y="8232"/>
                    <a:pt x="661" y="9841"/>
                    <a:pt x="661" y="9866"/>
                  </a:cubicBezTo>
                  <a:cubicBezTo>
                    <a:pt x="661" y="9882"/>
                    <a:pt x="694" y="9907"/>
                    <a:pt x="710" y="9907"/>
                  </a:cubicBezTo>
                  <a:cubicBezTo>
                    <a:pt x="752" y="9899"/>
                    <a:pt x="776" y="9874"/>
                    <a:pt x="768" y="9833"/>
                  </a:cubicBezTo>
                  <a:cubicBezTo>
                    <a:pt x="752" y="9824"/>
                    <a:pt x="537" y="8273"/>
                    <a:pt x="2468" y="7382"/>
                  </a:cubicBezTo>
                  <a:cubicBezTo>
                    <a:pt x="3953" y="6689"/>
                    <a:pt x="5529" y="5443"/>
                    <a:pt x="5735" y="4205"/>
                  </a:cubicBezTo>
                  <a:cubicBezTo>
                    <a:pt x="5826" y="3636"/>
                    <a:pt x="5636" y="3132"/>
                    <a:pt x="5158" y="2678"/>
                  </a:cubicBezTo>
                  <a:cubicBezTo>
                    <a:pt x="4382" y="1952"/>
                    <a:pt x="3747" y="1829"/>
                    <a:pt x="3062" y="1705"/>
                  </a:cubicBezTo>
                  <a:cubicBezTo>
                    <a:pt x="2220" y="1548"/>
                    <a:pt x="1346" y="1383"/>
                    <a:pt x="91" y="13"/>
                  </a:cubicBezTo>
                  <a:cubicBezTo>
                    <a:pt x="83" y="5"/>
                    <a:pt x="71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-3697514" y="2883349"/>
              <a:ext cx="465698" cy="316301"/>
            </a:xfrm>
            <a:custGeom>
              <a:avLst/>
              <a:gdLst/>
              <a:ahLst/>
              <a:cxnLst/>
              <a:rect l="l" t="t" r="r" b="b"/>
              <a:pathLst>
                <a:path w="3937" h="2674" extrusionOk="0">
                  <a:moveTo>
                    <a:pt x="3829" y="1436"/>
                  </a:moveTo>
                  <a:cubicBezTo>
                    <a:pt x="3937" y="553"/>
                    <a:pt x="2781" y="875"/>
                    <a:pt x="2781" y="875"/>
                  </a:cubicBezTo>
                  <a:cubicBezTo>
                    <a:pt x="2781" y="875"/>
                    <a:pt x="3045" y="471"/>
                    <a:pt x="2187" y="240"/>
                  </a:cubicBezTo>
                  <a:cubicBezTo>
                    <a:pt x="1329" y="0"/>
                    <a:pt x="1" y="2674"/>
                    <a:pt x="1" y="2674"/>
                  </a:cubicBezTo>
                  <a:cubicBezTo>
                    <a:pt x="1" y="2674"/>
                    <a:pt x="1271" y="2550"/>
                    <a:pt x="2352" y="2269"/>
                  </a:cubicBezTo>
                  <a:cubicBezTo>
                    <a:pt x="2187" y="2038"/>
                    <a:pt x="2039" y="1774"/>
                    <a:pt x="2360" y="1816"/>
                  </a:cubicBezTo>
                  <a:cubicBezTo>
                    <a:pt x="2583" y="1849"/>
                    <a:pt x="2724" y="1981"/>
                    <a:pt x="2806" y="2137"/>
                  </a:cubicBezTo>
                  <a:cubicBezTo>
                    <a:pt x="3359" y="1948"/>
                    <a:pt x="3796" y="1725"/>
                    <a:pt x="3829" y="1436"/>
                  </a:cubicBezTo>
                  <a:close/>
                  <a:moveTo>
                    <a:pt x="1651" y="916"/>
                  </a:moveTo>
                  <a:cubicBezTo>
                    <a:pt x="1560" y="875"/>
                    <a:pt x="1494" y="801"/>
                    <a:pt x="1502" y="759"/>
                  </a:cubicBezTo>
                  <a:cubicBezTo>
                    <a:pt x="1527" y="718"/>
                    <a:pt x="1618" y="718"/>
                    <a:pt x="1709" y="759"/>
                  </a:cubicBezTo>
                  <a:cubicBezTo>
                    <a:pt x="1808" y="801"/>
                    <a:pt x="1865" y="875"/>
                    <a:pt x="1857" y="916"/>
                  </a:cubicBezTo>
                  <a:cubicBezTo>
                    <a:pt x="1849" y="957"/>
                    <a:pt x="1750" y="957"/>
                    <a:pt x="1651" y="91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-3858503" y="3782211"/>
              <a:ext cx="568135" cy="569199"/>
            </a:xfrm>
            <a:custGeom>
              <a:avLst/>
              <a:gdLst/>
              <a:ahLst/>
              <a:cxnLst/>
              <a:rect l="l" t="t" r="r" b="b"/>
              <a:pathLst>
                <a:path w="4803" h="4812" extrusionOk="0">
                  <a:moveTo>
                    <a:pt x="0" y="1"/>
                  </a:moveTo>
                  <a:lnTo>
                    <a:pt x="4802" y="1"/>
                  </a:lnTo>
                  <a:lnTo>
                    <a:pt x="4085" y="4812"/>
                  </a:lnTo>
                  <a:lnTo>
                    <a:pt x="718" y="481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3659426" y="2970408"/>
              <a:ext cx="499883" cy="196121"/>
            </a:xfrm>
            <a:custGeom>
              <a:avLst/>
              <a:gdLst/>
              <a:ahLst/>
              <a:cxnLst/>
              <a:rect l="l" t="t" r="r" b="b"/>
              <a:pathLst>
                <a:path w="4226" h="1658" extrusionOk="0">
                  <a:moveTo>
                    <a:pt x="3073" y="0"/>
                  </a:moveTo>
                  <a:cubicBezTo>
                    <a:pt x="1729" y="0"/>
                    <a:pt x="88" y="1495"/>
                    <a:pt x="17" y="1566"/>
                  </a:cubicBezTo>
                  <a:cubicBezTo>
                    <a:pt x="0" y="1583"/>
                    <a:pt x="0" y="1616"/>
                    <a:pt x="17" y="1633"/>
                  </a:cubicBezTo>
                  <a:cubicBezTo>
                    <a:pt x="25" y="1649"/>
                    <a:pt x="50" y="1657"/>
                    <a:pt x="58" y="1657"/>
                  </a:cubicBezTo>
                  <a:cubicBezTo>
                    <a:pt x="66" y="1657"/>
                    <a:pt x="83" y="1649"/>
                    <a:pt x="91" y="1633"/>
                  </a:cubicBezTo>
                  <a:cubicBezTo>
                    <a:pt x="99" y="1625"/>
                    <a:pt x="1770" y="101"/>
                    <a:pt x="3089" y="101"/>
                  </a:cubicBezTo>
                  <a:cubicBezTo>
                    <a:pt x="3133" y="101"/>
                    <a:pt x="3176" y="103"/>
                    <a:pt x="3218" y="106"/>
                  </a:cubicBezTo>
                  <a:cubicBezTo>
                    <a:pt x="3590" y="139"/>
                    <a:pt x="3895" y="312"/>
                    <a:pt x="4126" y="618"/>
                  </a:cubicBezTo>
                  <a:cubicBezTo>
                    <a:pt x="4136" y="628"/>
                    <a:pt x="4153" y="635"/>
                    <a:pt x="4168" y="635"/>
                  </a:cubicBezTo>
                  <a:cubicBezTo>
                    <a:pt x="4177" y="635"/>
                    <a:pt x="4186" y="632"/>
                    <a:pt x="4192" y="626"/>
                  </a:cubicBezTo>
                  <a:cubicBezTo>
                    <a:pt x="4217" y="601"/>
                    <a:pt x="4225" y="576"/>
                    <a:pt x="4200" y="552"/>
                  </a:cubicBezTo>
                  <a:cubicBezTo>
                    <a:pt x="3953" y="221"/>
                    <a:pt x="3631" y="40"/>
                    <a:pt x="3227" y="7"/>
                  </a:cubicBezTo>
                  <a:cubicBezTo>
                    <a:pt x="3176" y="2"/>
                    <a:pt x="3125" y="0"/>
                    <a:pt x="3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-3957154" y="2600288"/>
              <a:ext cx="537972" cy="338775"/>
            </a:xfrm>
            <a:custGeom>
              <a:avLst/>
              <a:gdLst/>
              <a:ahLst/>
              <a:cxnLst/>
              <a:rect l="l" t="t" r="r" b="b"/>
              <a:pathLst>
                <a:path w="4548" h="2864" extrusionOk="0">
                  <a:moveTo>
                    <a:pt x="4465" y="2369"/>
                  </a:moveTo>
                  <a:cubicBezTo>
                    <a:pt x="4465" y="2369"/>
                    <a:pt x="4547" y="1436"/>
                    <a:pt x="3508" y="834"/>
                  </a:cubicBezTo>
                  <a:cubicBezTo>
                    <a:pt x="2460" y="248"/>
                    <a:pt x="1" y="0"/>
                    <a:pt x="1" y="0"/>
                  </a:cubicBezTo>
                  <a:cubicBezTo>
                    <a:pt x="1" y="0"/>
                    <a:pt x="1585" y="2146"/>
                    <a:pt x="2699" y="2492"/>
                  </a:cubicBezTo>
                  <a:cubicBezTo>
                    <a:pt x="3805" y="2864"/>
                    <a:pt x="4465" y="2369"/>
                    <a:pt x="4465" y="236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-3871278" y="2644173"/>
              <a:ext cx="443223" cy="243199"/>
            </a:xfrm>
            <a:custGeom>
              <a:avLst/>
              <a:gdLst/>
              <a:ahLst/>
              <a:cxnLst/>
              <a:rect l="l" t="t" r="r" b="b"/>
              <a:pathLst>
                <a:path w="3747" h="2056" extrusionOk="0">
                  <a:moveTo>
                    <a:pt x="3722" y="2055"/>
                  </a:moveTo>
                  <a:cubicBezTo>
                    <a:pt x="2955" y="1989"/>
                    <a:pt x="2410" y="1692"/>
                    <a:pt x="1866" y="1403"/>
                  </a:cubicBezTo>
                  <a:cubicBezTo>
                    <a:pt x="1791" y="1362"/>
                    <a:pt x="1709" y="1321"/>
                    <a:pt x="1635" y="1271"/>
                  </a:cubicBezTo>
                  <a:cubicBezTo>
                    <a:pt x="611" y="735"/>
                    <a:pt x="1" y="83"/>
                    <a:pt x="1" y="75"/>
                  </a:cubicBezTo>
                  <a:lnTo>
                    <a:pt x="75" y="1"/>
                  </a:lnTo>
                  <a:cubicBezTo>
                    <a:pt x="83" y="9"/>
                    <a:pt x="686" y="653"/>
                    <a:pt x="1684" y="1172"/>
                  </a:cubicBezTo>
                  <a:cubicBezTo>
                    <a:pt x="1767" y="1214"/>
                    <a:pt x="1849" y="1255"/>
                    <a:pt x="1932" y="1313"/>
                  </a:cubicBezTo>
                  <a:cubicBezTo>
                    <a:pt x="2460" y="1601"/>
                    <a:pt x="3004" y="1890"/>
                    <a:pt x="3747" y="19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-3277832" y="3137074"/>
              <a:ext cx="440384" cy="238349"/>
            </a:xfrm>
            <a:custGeom>
              <a:avLst/>
              <a:gdLst/>
              <a:ahLst/>
              <a:cxnLst/>
              <a:rect l="l" t="t" r="r" b="b"/>
              <a:pathLst>
                <a:path w="3723" h="2015" extrusionOk="0">
                  <a:moveTo>
                    <a:pt x="1" y="1824"/>
                  </a:moveTo>
                  <a:cubicBezTo>
                    <a:pt x="1" y="1824"/>
                    <a:pt x="67" y="834"/>
                    <a:pt x="958" y="347"/>
                  </a:cubicBezTo>
                  <a:cubicBezTo>
                    <a:pt x="1610" y="1"/>
                    <a:pt x="2146" y="323"/>
                    <a:pt x="2608" y="430"/>
                  </a:cubicBezTo>
                  <a:cubicBezTo>
                    <a:pt x="3211" y="570"/>
                    <a:pt x="3722" y="298"/>
                    <a:pt x="3722" y="298"/>
                  </a:cubicBezTo>
                  <a:cubicBezTo>
                    <a:pt x="3722" y="298"/>
                    <a:pt x="2946" y="2014"/>
                    <a:pt x="1626" y="1560"/>
                  </a:cubicBezTo>
                  <a:cubicBezTo>
                    <a:pt x="677" y="1238"/>
                    <a:pt x="1" y="1824"/>
                    <a:pt x="1" y="182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-3285639" y="3199057"/>
              <a:ext cx="416963" cy="153892"/>
            </a:xfrm>
            <a:custGeom>
              <a:avLst/>
              <a:gdLst/>
              <a:ahLst/>
              <a:cxnLst/>
              <a:rect l="l" t="t" r="r" b="b"/>
              <a:pathLst>
                <a:path w="3525" h="1301" extrusionOk="0">
                  <a:moveTo>
                    <a:pt x="3462" y="0"/>
                  </a:moveTo>
                  <a:cubicBezTo>
                    <a:pt x="3444" y="0"/>
                    <a:pt x="3427" y="11"/>
                    <a:pt x="3417" y="21"/>
                  </a:cubicBezTo>
                  <a:cubicBezTo>
                    <a:pt x="3417" y="21"/>
                    <a:pt x="3142" y="398"/>
                    <a:pt x="2370" y="398"/>
                  </a:cubicBezTo>
                  <a:cubicBezTo>
                    <a:pt x="2133" y="398"/>
                    <a:pt x="1849" y="362"/>
                    <a:pt x="1511" y="269"/>
                  </a:cubicBezTo>
                  <a:cubicBezTo>
                    <a:pt x="1400" y="239"/>
                    <a:pt x="1297" y="225"/>
                    <a:pt x="1199" y="225"/>
                  </a:cubicBezTo>
                  <a:cubicBezTo>
                    <a:pt x="360" y="225"/>
                    <a:pt x="9" y="1228"/>
                    <a:pt x="9" y="1243"/>
                  </a:cubicBezTo>
                  <a:cubicBezTo>
                    <a:pt x="1" y="1259"/>
                    <a:pt x="9" y="1292"/>
                    <a:pt x="42" y="1300"/>
                  </a:cubicBezTo>
                  <a:lnTo>
                    <a:pt x="67" y="1300"/>
                  </a:lnTo>
                  <a:cubicBezTo>
                    <a:pt x="83" y="1300"/>
                    <a:pt x="108" y="1292"/>
                    <a:pt x="108" y="1284"/>
                  </a:cubicBezTo>
                  <a:cubicBezTo>
                    <a:pt x="115" y="1232"/>
                    <a:pt x="426" y="336"/>
                    <a:pt x="1188" y="336"/>
                  </a:cubicBezTo>
                  <a:cubicBezTo>
                    <a:pt x="1278" y="336"/>
                    <a:pt x="1375" y="348"/>
                    <a:pt x="1478" y="376"/>
                  </a:cubicBezTo>
                  <a:cubicBezTo>
                    <a:pt x="1827" y="472"/>
                    <a:pt x="2122" y="509"/>
                    <a:pt x="2370" y="509"/>
                  </a:cubicBezTo>
                  <a:cubicBezTo>
                    <a:pt x="3187" y="509"/>
                    <a:pt x="3487" y="106"/>
                    <a:pt x="3499" y="87"/>
                  </a:cubicBezTo>
                  <a:cubicBezTo>
                    <a:pt x="3524" y="63"/>
                    <a:pt x="3508" y="30"/>
                    <a:pt x="3491" y="13"/>
                  </a:cubicBezTo>
                  <a:cubicBezTo>
                    <a:pt x="3482" y="4"/>
                    <a:pt x="3472" y="0"/>
                    <a:pt x="3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-3478920" y="3260093"/>
              <a:ext cx="371068" cy="435416"/>
            </a:xfrm>
            <a:custGeom>
              <a:avLst/>
              <a:gdLst/>
              <a:ahLst/>
              <a:cxnLst/>
              <a:rect l="l" t="t" r="r" b="b"/>
              <a:pathLst>
                <a:path w="3137" h="3681" extrusionOk="0">
                  <a:moveTo>
                    <a:pt x="83" y="867"/>
                  </a:moveTo>
                  <a:cubicBezTo>
                    <a:pt x="347" y="0"/>
                    <a:pt x="1296" y="793"/>
                    <a:pt x="1296" y="793"/>
                  </a:cubicBezTo>
                  <a:cubicBezTo>
                    <a:pt x="1296" y="793"/>
                    <a:pt x="1222" y="297"/>
                    <a:pt x="2130" y="454"/>
                  </a:cubicBezTo>
                  <a:cubicBezTo>
                    <a:pt x="3037" y="603"/>
                    <a:pt x="3136" y="3681"/>
                    <a:pt x="3136" y="3681"/>
                  </a:cubicBezTo>
                  <a:cubicBezTo>
                    <a:pt x="3136" y="3681"/>
                    <a:pt x="1998" y="3012"/>
                    <a:pt x="1098" y="2294"/>
                  </a:cubicBezTo>
                  <a:cubicBezTo>
                    <a:pt x="1362" y="2154"/>
                    <a:pt x="1610" y="1964"/>
                    <a:pt x="1288" y="1857"/>
                  </a:cubicBezTo>
                  <a:cubicBezTo>
                    <a:pt x="1057" y="1783"/>
                    <a:pt x="876" y="1857"/>
                    <a:pt x="727" y="1973"/>
                  </a:cubicBezTo>
                  <a:cubicBezTo>
                    <a:pt x="298" y="1560"/>
                    <a:pt x="1" y="1156"/>
                    <a:pt x="83" y="867"/>
                  </a:cubicBezTo>
                  <a:close/>
                  <a:moveTo>
                    <a:pt x="2353" y="1321"/>
                  </a:moveTo>
                  <a:cubicBezTo>
                    <a:pt x="2460" y="1321"/>
                    <a:pt x="2542" y="1279"/>
                    <a:pt x="2542" y="1238"/>
                  </a:cubicBezTo>
                  <a:cubicBezTo>
                    <a:pt x="2542" y="1189"/>
                    <a:pt x="2452" y="1156"/>
                    <a:pt x="2353" y="1156"/>
                  </a:cubicBezTo>
                  <a:cubicBezTo>
                    <a:pt x="2237" y="1156"/>
                    <a:pt x="2155" y="1197"/>
                    <a:pt x="2155" y="1238"/>
                  </a:cubicBezTo>
                  <a:cubicBezTo>
                    <a:pt x="2146" y="1288"/>
                    <a:pt x="2237" y="1321"/>
                    <a:pt x="2353" y="132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-3333427" y="3347862"/>
              <a:ext cx="217767" cy="327183"/>
            </a:xfrm>
            <a:custGeom>
              <a:avLst/>
              <a:gdLst/>
              <a:ahLst/>
              <a:cxnLst/>
              <a:rect l="l" t="t" r="r" b="b"/>
              <a:pathLst>
                <a:path w="1841" h="2766" extrusionOk="0">
                  <a:moveTo>
                    <a:pt x="73" y="1"/>
                  </a:moveTo>
                  <a:cubicBezTo>
                    <a:pt x="57" y="1"/>
                    <a:pt x="41" y="10"/>
                    <a:pt x="25" y="26"/>
                  </a:cubicBezTo>
                  <a:cubicBezTo>
                    <a:pt x="0" y="42"/>
                    <a:pt x="17" y="75"/>
                    <a:pt x="33" y="92"/>
                  </a:cubicBezTo>
                  <a:cubicBezTo>
                    <a:pt x="33" y="108"/>
                    <a:pt x="768" y="612"/>
                    <a:pt x="1725" y="2732"/>
                  </a:cubicBezTo>
                  <a:cubicBezTo>
                    <a:pt x="1741" y="2757"/>
                    <a:pt x="1758" y="2765"/>
                    <a:pt x="1783" y="2765"/>
                  </a:cubicBezTo>
                  <a:lnTo>
                    <a:pt x="1799" y="2765"/>
                  </a:lnTo>
                  <a:cubicBezTo>
                    <a:pt x="1832" y="2741"/>
                    <a:pt x="1840" y="2724"/>
                    <a:pt x="1832" y="2691"/>
                  </a:cubicBezTo>
                  <a:cubicBezTo>
                    <a:pt x="859" y="537"/>
                    <a:pt x="132" y="34"/>
                    <a:pt x="99" y="9"/>
                  </a:cubicBezTo>
                  <a:cubicBezTo>
                    <a:pt x="91" y="3"/>
                    <a:pt x="82" y="1"/>
                    <a:pt x="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-3832243" y="4289781"/>
              <a:ext cx="515497" cy="61628"/>
            </a:xfrm>
            <a:custGeom>
              <a:avLst/>
              <a:gdLst/>
              <a:ahLst/>
              <a:cxnLst/>
              <a:rect l="l" t="t" r="r" b="b"/>
              <a:pathLst>
                <a:path w="4358" h="521" extrusionOk="0">
                  <a:moveTo>
                    <a:pt x="1" y="1"/>
                  </a:moveTo>
                  <a:lnTo>
                    <a:pt x="4358" y="1"/>
                  </a:lnTo>
                  <a:lnTo>
                    <a:pt x="4168" y="521"/>
                  </a:lnTo>
                  <a:lnTo>
                    <a:pt x="191" y="52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>
            <a:spLocks noGrp="1"/>
          </p:cNvSpPr>
          <p:nvPr>
            <p:ph type="title"/>
          </p:nvPr>
        </p:nvSpPr>
        <p:spPr>
          <a:xfrm>
            <a:off x="4679531" y="1268763"/>
            <a:ext cx="2958900" cy="179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7"/>
          <p:cNvSpPr txBox="1">
            <a:spLocks noGrp="1"/>
          </p:cNvSpPr>
          <p:nvPr>
            <p:ph type="subTitle" idx="1"/>
          </p:nvPr>
        </p:nvSpPr>
        <p:spPr>
          <a:xfrm>
            <a:off x="4679522" y="2968734"/>
            <a:ext cx="29589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7"/>
          <p:cNvSpPr>
            <a:spLocks noGrp="1"/>
          </p:cNvSpPr>
          <p:nvPr>
            <p:ph type="pic" idx="2"/>
          </p:nvPr>
        </p:nvSpPr>
        <p:spPr>
          <a:xfrm flipH="1">
            <a:off x="1305100" y="850500"/>
            <a:ext cx="3072900" cy="3442500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7"/>
          <p:cNvSpPr/>
          <p:nvPr/>
        </p:nvSpPr>
        <p:spPr>
          <a:xfrm>
            <a:off x="-9550" y="4597475"/>
            <a:ext cx="9153600" cy="5463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7"/>
          <p:cNvGrpSpPr/>
          <p:nvPr/>
        </p:nvGrpSpPr>
        <p:grpSpPr>
          <a:xfrm flipH="1">
            <a:off x="388251" y="285055"/>
            <a:ext cx="521329" cy="521942"/>
            <a:chOff x="4311325" y="430375"/>
            <a:chExt cx="629853" cy="630593"/>
          </a:xfrm>
        </p:grpSpPr>
        <p:sp>
          <p:nvSpPr>
            <p:cNvPr id="148" name="Google Shape;148;p7"/>
            <p:cNvSpPr/>
            <p:nvPr/>
          </p:nvSpPr>
          <p:spPr>
            <a:xfrm>
              <a:off x="4311325" y="430375"/>
              <a:ext cx="629853" cy="630593"/>
            </a:xfrm>
            <a:custGeom>
              <a:avLst/>
              <a:gdLst/>
              <a:ahLst/>
              <a:cxnLst/>
              <a:rect l="l" t="t" r="r" b="b"/>
              <a:pathLst>
                <a:path w="6660" h="6668" extrusionOk="0">
                  <a:moveTo>
                    <a:pt x="3334" y="124"/>
                  </a:moveTo>
                  <a:cubicBezTo>
                    <a:pt x="5109" y="124"/>
                    <a:pt x="6553" y="1568"/>
                    <a:pt x="6553" y="3342"/>
                  </a:cubicBezTo>
                  <a:cubicBezTo>
                    <a:pt x="6553" y="5116"/>
                    <a:pt x="5109" y="6560"/>
                    <a:pt x="3334" y="6560"/>
                  </a:cubicBezTo>
                  <a:cubicBezTo>
                    <a:pt x="1560" y="6560"/>
                    <a:pt x="116" y="5116"/>
                    <a:pt x="116" y="3342"/>
                  </a:cubicBezTo>
                  <a:cubicBezTo>
                    <a:pt x="116" y="1568"/>
                    <a:pt x="1560" y="124"/>
                    <a:pt x="3334" y="124"/>
                  </a:cubicBezTo>
                  <a:close/>
                  <a:moveTo>
                    <a:pt x="3334" y="1"/>
                  </a:moveTo>
                  <a:cubicBezTo>
                    <a:pt x="1494" y="1"/>
                    <a:pt x="1" y="1494"/>
                    <a:pt x="1" y="3334"/>
                  </a:cubicBezTo>
                  <a:cubicBezTo>
                    <a:pt x="1" y="5174"/>
                    <a:pt x="1494" y="6668"/>
                    <a:pt x="3334" y="6668"/>
                  </a:cubicBezTo>
                  <a:cubicBezTo>
                    <a:pt x="5166" y="6668"/>
                    <a:pt x="6660" y="5174"/>
                    <a:pt x="6660" y="3334"/>
                  </a:cubicBezTo>
                  <a:cubicBezTo>
                    <a:pt x="6660" y="1494"/>
                    <a:pt x="5166" y="1"/>
                    <a:pt x="33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4619631" y="525609"/>
              <a:ext cx="146020" cy="369201"/>
            </a:xfrm>
            <a:custGeom>
              <a:avLst/>
              <a:gdLst/>
              <a:ahLst/>
              <a:cxnLst/>
              <a:rect l="l" t="t" r="r" b="b"/>
              <a:pathLst>
                <a:path w="1544" h="3904" extrusionOk="0">
                  <a:moveTo>
                    <a:pt x="58" y="0"/>
                  </a:moveTo>
                  <a:cubicBezTo>
                    <a:pt x="17" y="0"/>
                    <a:pt x="0" y="17"/>
                    <a:pt x="0" y="58"/>
                  </a:cubicBezTo>
                  <a:lnTo>
                    <a:pt x="0" y="2360"/>
                  </a:lnTo>
                  <a:lnTo>
                    <a:pt x="1444" y="3887"/>
                  </a:lnTo>
                  <a:cubicBezTo>
                    <a:pt x="1452" y="3895"/>
                    <a:pt x="1477" y="3903"/>
                    <a:pt x="1485" y="3903"/>
                  </a:cubicBezTo>
                  <a:cubicBezTo>
                    <a:pt x="1494" y="3903"/>
                    <a:pt x="1510" y="3895"/>
                    <a:pt x="1527" y="3887"/>
                  </a:cubicBezTo>
                  <a:cubicBezTo>
                    <a:pt x="1543" y="3862"/>
                    <a:pt x="1543" y="3821"/>
                    <a:pt x="1527" y="3804"/>
                  </a:cubicBezTo>
                  <a:lnTo>
                    <a:pt x="124" y="2311"/>
                  </a:lnTo>
                  <a:lnTo>
                    <a:pt x="124" y="58"/>
                  </a:lnTo>
                  <a:cubicBezTo>
                    <a:pt x="124" y="25"/>
                    <a:pt x="99" y="0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7"/>
          <p:cNvSpPr/>
          <p:nvPr/>
        </p:nvSpPr>
        <p:spPr>
          <a:xfrm flipH="1">
            <a:off x="8248145" y="924150"/>
            <a:ext cx="701780" cy="361929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"/>
          <p:cNvSpPr/>
          <p:nvPr/>
        </p:nvSpPr>
        <p:spPr>
          <a:xfrm rot="10800000" flipH="1">
            <a:off x="4464420" y="184100"/>
            <a:ext cx="701780" cy="361929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" name="Google Shape;152;p7"/>
          <p:cNvGrpSpPr/>
          <p:nvPr/>
        </p:nvGrpSpPr>
        <p:grpSpPr>
          <a:xfrm>
            <a:off x="7540928" y="3529687"/>
            <a:ext cx="1771411" cy="1067736"/>
            <a:chOff x="267275" y="3351250"/>
            <a:chExt cx="2103814" cy="1268095"/>
          </a:xfrm>
        </p:grpSpPr>
        <p:sp>
          <p:nvSpPr>
            <p:cNvPr id="153" name="Google Shape;153;p7"/>
            <p:cNvSpPr/>
            <p:nvPr/>
          </p:nvSpPr>
          <p:spPr>
            <a:xfrm>
              <a:off x="267275" y="3945713"/>
              <a:ext cx="2103814" cy="77304"/>
            </a:xfrm>
            <a:custGeom>
              <a:avLst/>
              <a:gdLst/>
              <a:ahLst/>
              <a:cxnLst/>
              <a:rect l="l" t="t" r="r" b="b"/>
              <a:pathLst>
                <a:path w="17989" h="661" extrusionOk="0">
                  <a:moveTo>
                    <a:pt x="331" y="0"/>
                  </a:moveTo>
                  <a:cubicBezTo>
                    <a:pt x="141" y="0"/>
                    <a:pt x="1" y="141"/>
                    <a:pt x="1" y="330"/>
                  </a:cubicBezTo>
                  <a:cubicBezTo>
                    <a:pt x="1" y="512"/>
                    <a:pt x="141" y="660"/>
                    <a:pt x="331" y="660"/>
                  </a:cubicBezTo>
                  <a:lnTo>
                    <a:pt x="17659" y="660"/>
                  </a:lnTo>
                  <a:cubicBezTo>
                    <a:pt x="17840" y="660"/>
                    <a:pt x="17989" y="512"/>
                    <a:pt x="17989" y="330"/>
                  </a:cubicBezTo>
                  <a:cubicBezTo>
                    <a:pt x="17989" y="141"/>
                    <a:pt x="17840" y="0"/>
                    <a:pt x="1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406212" y="4022900"/>
              <a:ext cx="485576" cy="596445"/>
            </a:xfrm>
            <a:custGeom>
              <a:avLst/>
              <a:gdLst/>
              <a:ahLst/>
              <a:cxnLst/>
              <a:rect l="l" t="t" r="r" b="b"/>
              <a:pathLst>
                <a:path w="4152" h="5100" extrusionOk="0">
                  <a:moveTo>
                    <a:pt x="2749" y="0"/>
                  </a:moveTo>
                  <a:lnTo>
                    <a:pt x="1" y="5100"/>
                  </a:lnTo>
                  <a:lnTo>
                    <a:pt x="430" y="5100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1745646" y="4022900"/>
              <a:ext cx="486512" cy="596445"/>
            </a:xfrm>
            <a:custGeom>
              <a:avLst/>
              <a:gdLst/>
              <a:ahLst/>
              <a:cxnLst/>
              <a:rect l="l" t="t" r="r" b="b"/>
              <a:pathLst>
                <a:path w="4160" h="5100" extrusionOk="0">
                  <a:moveTo>
                    <a:pt x="1" y="0"/>
                  </a:moveTo>
                  <a:lnTo>
                    <a:pt x="3731" y="5100"/>
                  </a:lnTo>
                  <a:lnTo>
                    <a:pt x="4160" y="5100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70637" y="4243821"/>
              <a:ext cx="1292297" cy="52277"/>
            </a:xfrm>
            <a:custGeom>
              <a:avLst/>
              <a:gdLst/>
              <a:ahLst/>
              <a:cxnLst/>
              <a:rect l="l" t="t" r="r" b="b"/>
              <a:pathLst>
                <a:path w="11050" h="447" extrusionOk="0">
                  <a:moveTo>
                    <a:pt x="1" y="1"/>
                  </a:moveTo>
                  <a:lnTo>
                    <a:pt x="1" y="447"/>
                  </a:lnTo>
                  <a:lnTo>
                    <a:pt x="11049" y="447"/>
                  </a:lnTo>
                  <a:lnTo>
                    <a:pt x="110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729580" y="3694735"/>
              <a:ext cx="21285" cy="241385"/>
            </a:xfrm>
            <a:custGeom>
              <a:avLst/>
              <a:gdLst/>
              <a:ahLst/>
              <a:cxnLst/>
              <a:rect l="l" t="t" r="r" b="b"/>
              <a:pathLst>
                <a:path w="182" h="2064" extrusionOk="0">
                  <a:moveTo>
                    <a:pt x="0" y="1"/>
                  </a:moveTo>
                  <a:lnTo>
                    <a:pt x="182" y="1"/>
                  </a:lnTo>
                  <a:lnTo>
                    <a:pt x="182" y="2064"/>
                  </a:lnTo>
                  <a:lnTo>
                    <a:pt x="0" y="206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672625" y="3351250"/>
              <a:ext cx="135194" cy="360089"/>
            </a:xfrm>
            <a:custGeom>
              <a:avLst/>
              <a:gdLst/>
              <a:ahLst/>
              <a:cxnLst/>
              <a:rect l="l" t="t" r="r" b="b"/>
              <a:pathLst>
                <a:path w="1156" h="3079" extrusionOk="0">
                  <a:moveTo>
                    <a:pt x="578" y="3078"/>
                  </a:moveTo>
                  <a:lnTo>
                    <a:pt x="578" y="3078"/>
                  </a:lnTo>
                  <a:cubicBezTo>
                    <a:pt x="900" y="3078"/>
                    <a:pt x="1155" y="2822"/>
                    <a:pt x="1155" y="2501"/>
                  </a:cubicBezTo>
                  <a:lnTo>
                    <a:pt x="1155" y="0"/>
                  </a:lnTo>
                  <a:lnTo>
                    <a:pt x="8" y="0"/>
                  </a:lnTo>
                  <a:lnTo>
                    <a:pt x="8" y="2501"/>
                  </a:lnTo>
                  <a:cubicBezTo>
                    <a:pt x="0" y="2822"/>
                    <a:pt x="256" y="3078"/>
                    <a:pt x="578" y="30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647481" y="3440951"/>
              <a:ext cx="202791" cy="285826"/>
            </a:xfrm>
            <a:custGeom>
              <a:avLst/>
              <a:gdLst/>
              <a:ahLst/>
              <a:cxnLst/>
              <a:rect l="l" t="t" r="r" b="b"/>
              <a:pathLst>
                <a:path w="1734" h="2444" extrusionOk="0">
                  <a:moveTo>
                    <a:pt x="1717" y="2443"/>
                  </a:moveTo>
                  <a:lnTo>
                    <a:pt x="1" y="2443"/>
                  </a:lnTo>
                  <a:lnTo>
                    <a:pt x="1" y="521"/>
                  </a:lnTo>
                  <a:cubicBezTo>
                    <a:pt x="743" y="1"/>
                    <a:pt x="1090" y="867"/>
                    <a:pt x="1733" y="521"/>
                  </a:cubicBezTo>
                  <a:lnTo>
                    <a:pt x="1733" y="24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669701" y="3905131"/>
              <a:ext cx="139989" cy="38710"/>
            </a:xfrm>
            <a:custGeom>
              <a:avLst/>
              <a:gdLst/>
              <a:ahLst/>
              <a:cxnLst/>
              <a:rect l="l" t="t" r="r" b="b"/>
              <a:pathLst>
                <a:path w="1197" h="331" extrusionOk="0">
                  <a:moveTo>
                    <a:pt x="0" y="331"/>
                  </a:moveTo>
                  <a:lnTo>
                    <a:pt x="1197" y="331"/>
                  </a:lnTo>
                  <a:lnTo>
                    <a:pt x="603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019968" y="3802915"/>
              <a:ext cx="489436" cy="142913"/>
            </a:xfrm>
            <a:custGeom>
              <a:avLst/>
              <a:gdLst/>
              <a:ahLst/>
              <a:cxnLst/>
              <a:rect l="l" t="t" r="r" b="b"/>
              <a:pathLst>
                <a:path w="4185" h="1222" extrusionOk="0">
                  <a:moveTo>
                    <a:pt x="1" y="0"/>
                  </a:moveTo>
                  <a:lnTo>
                    <a:pt x="3582" y="0"/>
                  </a:lnTo>
                  <a:cubicBezTo>
                    <a:pt x="3920" y="0"/>
                    <a:pt x="4184" y="272"/>
                    <a:pt x="4184" y="611"/>
                  </a:cubicBezTo>
                  <a:lnTo>
                    <a:pt x="4184" y="611"/>
                  </a:lnTo>
                  <a:cubicBezTo>
                    <a:pt x="4184" y="949"/>
                    <a:pt x="3920" y="1221"/>
                    <a:pt x="3582" y="1221"/>
                  </a:cubicBezTo>
                  <a:lnTo>
                    <a:pt x="1" y="122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1019968" y="3821160"/>
              <a:ext cx="465227" cy="106308"/>
            </a:xfrm>
            <a:custGeom>
              <a:avLst/>
              <a:gdLst/>
              <a:ahLst/>
              <a:cxnLst/>
              <a:rect l="l" t="t" r="r" b="b"/>
              <a:pathLst>
                <a:path w="3978" h="909" extrusionOk="0">
                  <a:moveTo>
                    <a:pt x="1" y="1"/>
                  </a:moveTo>
                  <a:lnTo>
                    <a:pt x="1" y="909"/>
                  </a:lnTo>
                  <a:lnTo>
                    <a:pt x="3524" y="909"/>
                  </a:lnTo>
                  <a:cubicBezTo>
                    <a:pt x="3772" y="909"/>
                    <a:pt x="3978" y="702"/>
                    <a:pt x="3978" y="455"/>
                  </a:cubicBezTo>
                  <a:cubicBezTo>
                    <a:pt x="3978" y="207"/>
                    <a:pt x="3772" y="1"/>
                    <a:pt x="3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1019968" y="3661053"/>
              <a:ext cx="489436" cy="141977"/>
            </a:xfrm>
            <a:custGeom>
              <a:avLst/>
              <a:gdLst/>
              <a:ahLst/>
              <a:cxnLst/>
              <a:rect l="l" t="t" r="r" b="b"/>
              <a:pathLst>
                <a:path w="4185" h="1214" extrusionOk="0">
                  <a:moveTo>
                    <a:pt x="1" y="0"/>
                  </a:moveTo>
                  <a:lnTo>
                    <a:pt x="3582" y="0"/>
                  </a:lnTo>
                  <a:cubicBezTo>
                    <a:pt x="3920" y="0"/>
                    <a:pt x="4184" y="264"/>
                    <a:pt x="4184" y="602"/>
                  </a:cubicBezTo>
                  <a:lnTo>
                    <a:pt x="4184" y="602"/>
                  </a:lnTo>
                  <a:cubicBezTo>
                    <a:pt x="4184" y="941"/>
                    <a:pt x="3920" y="1213"/>
                    <a:pt x="3582" y="1213"/>
                  </a:cubicBezTo>
                  <a:lnTo>
                    <a:pt x="1" y="1213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019968" y="3678362"/>
              <a:ext cx="294480" cy="105372"/>
            </a:xfrm>
            <a:custGeom>
              <a:avLst/>
              <a:gdLst/>
              <a:ahLst/>
              <a:cxnLst/>
              <a:rect l="l" t="t" r="r" b="b"/>
              <a:pathLst>
                <a:path w="2518" h="901" extrusionOk="0">
                  <a:moveTo>
                    <a:pt x="1" y="1"/>
                  </a:moveTo>
                  <a:lnTo>
                    <a:pt x="1" y="900"/>
                  </a:lnTo>
                  <a:lnTo>
                    <a:pt x="2080" y="900"/>
                  </a:lnTo>
                  <a:cubicBezTo>
                    <a:pt x="2319" y="900"/>
                    <a:pt x="2517" y="702"/>
                    <a:pt x="2517" y="471"/>
                  </a:cubicBezTo>
                  <a:lnTo>
                    <a:pt x="2517" y="438"/>
                  </a:lnTo>
                  <a:cubicBezTo>
                    <a:pt x="2517" y="199"/>
                    <a:pt x="2319" y="1"/>
                    <a:pt x="20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1719683" y="3817300"/>
              <a:ext cx="512475" cy="129464"/>
            </a:xfrm>
            <a:custGeom>
              <a:avLst/>
              <a:gdLst/>
              <a:ahLst/>
              <a:cxnLst/>
              <a:rect l="l" t="t" r="r" b="b"/>
              <a:pathLst>
                <a:path w="4382" h="1107" extrusionOk="0">
                  <a:moveTo>
                    <a:pt x="4217" y="702"/>
                  </a:moveTo>
                  <a:lnTo>
                    <a:pt x="198" y="17"/>
                  </a:lnTo>
                  <a:cubicBezTo>
                    <a:pt x="91" y="1"/>
                    <a:pt x="0" y="83"/>
                    <a:pt x="0" y="191"/>
                  </a:cubicBezTo>
                  <a:lnTo>
                    <a:pt x="0" y="859"/>
                  </a:lnTo>
                  <a:cubicBezTo>
                    <a:pt x="0" y="991"/>
                    <a:pt x="107" y="1107"/>
                    <a:pt x="248" y="1107"/>
                  </a:cubicBezTo>
                  <a:lnTo>
                    <a:pt x="4175" y="1107"/>
                  </a:lnTo>
                  <a:cubicBezTo>
                    <a:pt x="4291" y="1107"/>
                    <a:pt x="4373" y="1016"/>
                    <a:pt x="4373" y="909"/>
                  </a:cubicBezTo>
                  <a:lnTo>
                    <a:pt x="4373" y="909"/>
                  </a:lnTo>
                  <a:cubicBezTo>
                    <a:pt x="4382" y="809"/>
                    <a:pt x="4307" y="727"/>
                    <a:pt x="4217" y="70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778509" y="3854257"/>
              <a:ext cx="395759" cy="91572"/>
            </a:xfrm>
            <a:custGeom>
              <a:avLst/>
              <a:gdLst/>
              <a:ahLst/>
              <a:cxnLst/>
              <a:rect l="l" t="t" r="r" b="b"/>
              <a:pathLst>
                <a:path w="3384" h="783" extrusionOk="0">
                  <a:moveTo>
                    <a:pt x="386" y="1"/>
                  </a:moveTo>
                  <a:cubicBezTo>
                    <a:pt x="176" y="1"/>
                    <a:pt x="0" y="170"/>
                    <a:pt x="0" y="386"/>
                  </a:cubicBezTo>
                  <a:cubicBezTo>
                    <a:pt x="0" y="601"/>
                    <a:pt x="174" y="782"/>
                    <a:pt x="388" y="782"/>
                  </a:cubicBezTo>
                  <a:lnTo>
                    <a:pt x="3227" y="782"/>
                  </a:lnTo>
                  <a:cubicBezTo>
                    <a:pt x="3309" y="782"/>
                    <a:pt x="3384" y="708"/>
                    <a:pt x="3384" y="626"/>
                  </a:cubicBezTo>
                  <a:cubicBezTo>
                    <a:pt x="3375" y="551"/>
                    <a:pt x="3326" y="493"/>
                    <a:pt x="3252" y="477"/>
                  </a:cubicBezTo>
                  <a:lnTo>
                    <a:pt x="454" y="7"/>
                  </a:lnTo>
                  <a:cubicBezTo>
                    <a:pt x="431" y="3"/>
                    <a:pt x="409" y="1"/>
                    <a:pt x="3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7"/>
          <p:cNvGrpSpPr/>
          <p:nvPr/>
        </p:nvGrpSpPr>
        <p:grpSpPr>
          <a:xfrm>
            <a:off x="-84972" y="2805677"/>
            <a:ext cx="1101632" cy="1791975"/>
            <a:chOff x="-3980575" y="2491938"/>
            <a:chExt cx="1143127" cy="1859473"/>
          </a:xfrm>
        </p:grpSpPr>
        <p:sp>
          <p:nvSpPr>
            <p:cNvPr id="168" name="Google Shape;168;p7"/>
            <p:cNvSpPr/>
            <p:nvPr/>
          </p:nvSpPr>
          <p:spPr>
            <a:xfrm>
              <a:off x="-3929830" y="3375304"/>
              <a:ext cx="193400" cy="214810"/>
            </a:xfrm>
            <a:custGeom>
              <a:avLst/>
              <a:gdLst/>
              <a:ahLst/>
              <a:cxnLst/>
              <a:rect l="l" t="t" r="r" b="b"/>
              <a:pathLst>
                <a:path w="1635" h="1816" extrusionOk="0">
                  <a:moveTo>
                    <a:pt x="818" y="1815"/>
                  </a:moveTo>
                  <a:cubicBezTo>
                    <a:pt x="818" y="1815"/>
                    <a:pt x="240" y="1593"/>
                    <a:pt x="116" y="908"/>
                  </a:cubicBezTo>
                  <a:cubicBezTo>
                    <a:pt x="1" y="215"/>
                    <a:pt x="1057" y="0"/>
                    <a:pt x="1626" y="149"/>
                  </a:cubicBezTo>
                  <a:cubicBezTo>
                    <a:pt x="1634" y="149"/>
                    <a:pt x="413" y="536"/>
                    <a:pt x="818" y="18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-3980575" y="3266954"/>
              <a:ext cx="495033" cy="264609"/>
            </a:xfrm>
            <a:custGeom>
              <a:avLst/>
              <a:gdLst/>
              <a:ahLst/>
              <a:cxnLst/>
              <a:rect l="l" t="t" r="r" b="b"/>
              <a:pathLst>
                <a:path w="4185" h="2237" extrusionOk="0">
                  <a:moveTo>
                    <a:pt x="3961" y="2236"/>
                  </a:moveTo>
                  <a:cubicBezTo>
                    <a:pt x="3961" y="2236"/>
                    <a:pt x="4184" y="0"/>
                    <a:pt x="2096" y="0"/>
                  </a:cubicBezTo>
                  <a:cubicBezTo>
                    <a:pt x="1" y="0"/>
                    <a:pt x="553" y="1873"/>
                    <a:pt x="553" y="1873"/>
                  </a:cubicBezTo>
                  <a:cubicBezTo>
                    <a:pt x="553" y="1873"/>
                    <a:pt x="1024" y="8"/>
                    <a:pt x="3961" y="223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-3862406" y="3295816"/>
              <a:ext cx="357347" cy="241543"/>
            </a:xfrm>
            <a:custGeom>
              <a:avLst/>
              <a:gdLst/>
              <a:ahLst/>
              <a:cxnLst/>
              <a:rect l="l" t="t" r="r" b="b"/>
              <a:pathLst>
                <a:path w="3021" h="2042" extrusionOk="0">
                  <a:moveTo>
                    <a:pt x="768" y="1"/>
                  </a:moveTo>
                  <a:cubicBezTo>
                    <a:pt x="534" y="1"/>
                    <a:pt x="292" y="43"/>
                    <a:pt x="41" y="127"/>
                  </a:cubicBezTo>
                  <a:cubicBezTo>
                    <a:pt x="8" y="144"/>
                    <a:pt x="0" y="160"/>
                    <a:pt x="8" y="193"/>
                  </a:cubicBezTo>
                  <a:cubicBezTo>
                    <a:pt x="21" y="219"/>
                    <a:pt x="34" y="229"/>
                    <a:pt x="53" y="229"/>
                  </a:cubicBezTo>
                  <a:cubicBezTo>
                    <a:pt x="60" y="229"/>
                    <a:pt x="67" y="228"/>
                    <a:pt x="74" y="226"/>
                  </a:cubicBezTo>
                  <a:cubicBezTo>
                    <a:pt x="320" y="147"/>
                    <a:pt x="557" y="106"/>
                    <a:pt x="785" y="106"/>
                  </a:cubicBezTo>
                  <a:cubicBezTo>
                    <a:pt x="1054" y="106"/>
                    <a:pt x="1310" y="164"/>
                    <a:pt x="1551" y="284"/>
                  </a:cubicBezTo>
                  <a:cubicBezTo>
                    <a:pt x="2484" y="763"/>
                    <a:pt x="2913" y="2001"/>
                    <a:pt x="2913" y="2009"/>
                  </a:cubicBezTo>
                  <a:cubicBezTo>
                    <a:pt x="2921" y="2025"/>
                    <a:pt x="2938" y="2042"/>
                    <a:pt x="2962" y="2042"/>
                  </a:cubicBezTo>
                  <a:cubicBezTo>
                    <a:pt x="2971" y="2042"/>
                    <a:pt x="2971" y="2042"/>
                    <a:pt x="2979" y="2025"/>
                  </a:cubicBezTo>
                  <a:cubicBezTo>
                    <a:pt x="3004" y="2017"/>
                    <a:pt x="3020" y="2001"/>
                    <a:pt x="3012" y="1968"/>
                  </a:cubicBezTo>
                  <a:cubicBezTo>
                    <a:pt x="3004" y="1918"/>
                    <a:pt x="2591" y="689"/>
                    <a:pt x="1601" y="193"/>
                  </a:cubicBezTo>
                  <a:cubicBezTo>
                    <a:pt x="1336" y="66"/>
                    <a:pt x="1058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-3209462" y="2590471"/>
              <a:ext cx="223563" cy="172936"/>
            </a:xfrm>
            <a:custGeom>
              <a:avLst/>
              <a:gdLst/>
              <a:ahLst/>
              <a:cxnLst/>
              <a:rect l="l" t="t" r="r" b="b"/>
              <a:pathLst>
                <a:path w="1890" h="1462" extrusionOk="0">
                  <a:moveTo>
                    <a:pt x="1849" y="1404"/>
                  </a:moveTo>
                  <a:cubicBezTo>
                    <a:pt x="1849" y="1404"/>
                    <a:pt x="1890" y="785"/>
                    <a:pt x="1312" y="389"/>
                  </a:cubicBezTo>
                  <a:cubicBezTo>
                    <a:pt x="735" y="1"/>
                    <a:pt x="99" y="876"/>
                    <a:pt x="0" y="1453"/>
                  </a:cubicBezTo>
                  <a:cubicBezTo>
                    <a:pt x="0" y="1461"/>
                    <a:pt x="842" y="512"/>
                    <a:pt x="1849" y="1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-3428175" y="2491938"/>
              <a:ext cx="378875" cy="534068"/>
            </a:xfrm>
            <a:custGeom>
              <a:avLst/>
              <a:gdLst/>
              <a:ahLst/>
              <a:cxnLst/>
              <a:rect l="l" t="t" r="r" b="b"/>
              <a:pathLst>
                <a:path w="3203" h="4515" extrusionOk="0">
                  <a:moveTo>
                    <a:pt x="2130" y="4514"/>
                  </a:moveTo>
                  <a:cubicBezTo>
                    <a:pt x="2130" y="4514"/>
                    <a:pt x="1" y="3813"/>
                    <a:pt x="867" y="1907"/>
                  </a:cubicBezTo>
                  <a:cubicBezTo>
                    <a:pt x="1726" y="0"/>
                    <a:pt x="3203" y="1263"/>
                    <a:pt x="3203" y="1263"/>
                  </a:cubicBezTo>
                  <a:cubicBezTo>
                    <a:pt x="3203" y="1263"/>
                    <a:pt x="1313" y="916"/>
                    <a:pt x="2130" y="451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-3303146" y="2592600"/>
              <a:ext cx="132837" cy="439201"/>
            </a:xfrm>
            <a:custGeom>
              <a:avLst/>
              <a:gdLst/>
              <a:ahLst/>
              <a:cxnLst/>
              <a:rect l="l" t="t" r="r" b="b"/>
              <a:pathLst>
                <a:path w="1123" h="3713" extrusionOk="0">
                  <a:moveTo>
                    <a:pt x="1016" y="1"/>
                  </a:moveTo>
                  <a:cubicBezTo>
                    <a:pt x="1004" y="1"/>
                    <a:pt x="992" y="6"/>
                    <a:pt x="982" y="16"/>
                  </a:cubicBezTo>
                  <a:cubicBezTo>
                    <a:pt x="355" y="519"/>
                    <a:pt x="25" y="1097"/>
                    <a:pt x="17" y="1716"/>
                  </a:cubicBezTo>
                  <a:cubicBezTo>
                    <a:pt x="0" y="2813"/>
                    <a:pt x="999" y="3671"/>
                    <a:pt x="1040" y="3704"/>
                  </a:cubicBezTo>
                  <a:cubicBezTo>
                    <a:pt x="1048" y="3713"/>
                    <a:pt x="1056" y="3713"/>
                    <a:pt x="1073" y="3713"/>
                  </a:cubicBezTo>
                  <a:cubicBezTo>
                    <a:pt x="1084" y="3713"/>
                    <a:pt x="1091" y="3709"/>
                    <a:pt x="1097" y="3709"/>
                  </a:cubicBezTo>
                  <a:cubicBezTo>
                    <a:pt x="1100" y="3709"/>
                    <a:pt x="1103" y="3710"/>
                    <a:pt x="1106" y="3713"/>
                  </a:cubicBezTo>
                  <a:cubicBezTo>
                    <a:pt x="1122" y="3696"/>
                    <a:pt x="1122" y="3663"/>
                    <a:pt x="1098" y="3647"/>
                  </a:cubicBezTo>
                  <a:cubicBezTo>
                    <a:pt x="1089" y="3630"/>
                    <a:pt x="99" y="2788"/>
                    <a:pt x="107" y="1724"/>
                  </a:cubicBezTo>
                  <a:cubicBezTo>
                    <a:pt x="116" y="1138"/>
                    <a:pt x="437" y="593"/>
                    <a:pt x="1048" y="98"/>
                  </a:cubicBezTo>
                  <a:cubicBezTo>
                    <a:pt x="1065" y="74"/>
                    <a:pt x="1081" y="41"/>
                    <a:pt x="1056" y="24"/>
                  </a:cubicBezTo>
                  <a:cubicBezTo>
                    <a:pt x="1047" y="10"/>
                    <a:pt x="1032" y="1"/>
                    <a:pt x="1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-3813672" y="2668067"/>
              <a:ext cx="689261" cy="1171874"/>
            </a:xfrm>
            <a:custGeom>
              <a:avLst/>
              <a:gdLst/>
              <a:ahLst/>
              <a:cxnLst/>
              <a:rect l="l" t="t" r="r" b="b"/>
              <a:pathLst>
                <a:path w="5827" h="9907" extrusionOk="0">
                  <a:moveTo>
                    <a:pt x="58" y="1"/>
                  </a:moveTo>
                  <a:cubicBezTo>
                    <a:pt x="46" y="1"/>
                    <a:pt x="34" y="5"/>
                    <a:pt x="25" y="13"/>
                  </a:cubicBezTo>
                  <a:cubicBezTo>
                    <a:pt x="1" y="38"/>
                    <a:pt x="1" y="63"/>
                    <a:pt x="25" y="88"/>
                  </a:cubicBezTo>
                  <a:cubicBezTo>
                    <a:pt x="1288" y="1482"/>
                    <a:pt x="2187" y="1647"/>
                    <a:pt x="3054" y="1812"/>
                  </a:cubicBezTo>
                  <a:cubicBezTo>
                    <a:pt x="3714" y="1936"/>
                    <a:pt x="4341" y="2060"/>
                    <a:pt x="5084" y="2761"/>
                  </a:cubicBezTo>
                  <a:cubicBezTo>
                    <a:pt x="5529" y="3182"/>
                    <a:pt x="5719" y="3669"/>
                    <a:pt x="5636" y="4189"/>
                  </a:cubicBezTo>
                  <a:cubicBezTo>
                    <a:pt x="5438" y="5401"/>
                    <a:pt x="3879" y="6614"/>
                    <a:pt x="2427" y="7299"/>
                  </a:cubicBezTo>
                  <a:cubicBezTo>
                    <a:pt x="421" y="8232"/>
                    <a:pt x="661" y="9841"/>
                    <a:pt x="661" y="9866"/>
                  </a:cubicBezTo>
                  <a:cubicBezTo>
                    <a:pt x="661" y="9882"/>
                    <a:pt x="694" y="9907"/>
                    <a:pt x="710" y="9907"/>
                  </a:cubicBezTo>
                  <a:cubicBezTo>
                    <a:pt x="752" y="9899"/>
                    <a:pt x="776" y="9874"/>
                    <a:pt x="768" y="9833"/>
                  </a:cubicBezTo>
                  <a:cubicBezTo>
                    <a:pt x="752" y="9824"/>
                    <a:pt x="537" y="8273"/>
                    <a:pt x="2468" y="7382"/>
                  </a:cubicBezTo>
                  <a:cubicBezTo>
                    <a:pt x="3953" y="6689"/>
                    <a:pt x="5529" y="5443"/>
                    <a:pt x="5735" y="4205"/>
                  </a:cubicBezTo>
                  <a:cubicBezTo>
                    <a:pt x="5826" y="3636"/>
                    <a:pt x="5636" y="3132"/>
                    <a:pt x="5158" y="2678"/>
                  </a:cubicBezTo>
                  <a:cubicBezTo>
                    <a:pt x="4382" y="1952"/>
                    <a:pt x="3747" y="1829"/>
                    <a:pt x="3062" y="1705"/>
                  </a:cubicBezTo>
                  <a:cubicBezTo>
                    <a:pt x="2220" y="1548"/>
                    <a:pt x="1346" y="1383"/>
                    <a:pt x="91" y="13"/>
                  </a:cubicBezTo>
                  <a:cubicBezTo>
                    <a:pt x="83" y="5"/>
                    <a:pt x="71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-3697514" y="2883349"/>
              <a:ext cx="465698" cy="316301"/>
            </a:xfrm>
            <a:custGeom>
              <a:avLst/>
              <a:gdLst/>
              <a:ahLst/>
              <a:cxnLst/>
              <a:rect l="l" t="t" r="r" b="b"/>
              <a:pathLst>
                <a:path w="3937" h="2674" extrusionOk="0">
                  <a:moveTo>
                    <a:pt x="3829" y="1436"/>
                  </a:moveTo>
                  <a:cubicBezTo>
                    <a:pt x="3937" y="553"/>
                    <a:pt x="2781" y="875"/>
                    <a:pt x="2781" y="875"/>
                  </a:cubicBezTo>
                  <a:cubicBezTo>
                    <a:pt x="2781" y="875"/>
                    <a:pt x="3045" y="471"/>
                    <a:pt x="2187" y="240"/>
                  </a:cubicBezTo>
                  <a:cubicBezTo>
                    <a:pt x="1329" y="0"/>
                    <a:pt x="1" y="2674"/>
                    <a:pt x="1" y="2674"/>
                  </a:cubicBezTo>
                  <a:cubicBezTo>
                    <a:pt x="1" y="2674"/>
                    <a:pt x="1271" y="2550"/>
                    <a:pt x="2352" y="2269"/>
                  </a:cubicBezTo>
                  <a:cubicBezTo>
                    <a:pt x="2187" y="2038"/>
                    <a:pt x="2039" y="1774"/>
                    <a:pt x="2360" y="1816"/>
                  </a:cubicBezTo>
                  <a:cubicBezTo>
                    <a:pt x="2583" y="1849"/>
                    <a:pt x="2724" y="1981"/>
                    <a:pt x="2806" y="2137"/>
                  </a:cubicBezTo>
                  <a:cubicBezTo>
                    <a:pt x="3359" y="1948"/>
                    <a:pt x="3796" y="1725"/>
                    <a:pt x="3829" y="1436"/>
                  </a:cubicBezTo>
                  <a:close/>
                  <a:moveTo>
                    <a:pt x="1651" y="916"/>
                  </a:moveTo>
                  <a:cubicBezTo>
                    <a:pt x="1560" y="875"/>
                    <a:pt x="1494" y="801"/>
                    <a:pt x="1502" y="759"/>
                  </a:cubicBezTo>
                  <a:cubicBezTo>
                    <a:pt x="1527" y="718"/>
                    <a:pt x="1618" y="718"/>
                    <a:pt x="1709" y="759"/>
                  </a:cubicBezTo>
                  <a:cubicBezTo>
                    <a:pt x="1808" y="801"/>
                    <a:pt x="1865" y="875"/>
                    <a:pt x="1857" y="916"/>
                  </a:cubicBezTo>
                  <a:cubicBezTo>
                    <a:pt x="1849" y="957"/>
                    <a:pt x="1750" y="957"/>
                    <a:pt x="1651" y="91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-3858503" y="3782211"/>
              <a:ext cx="568135" cy="569199"/>
            </a:xfrm>
            <a:custGeom>
              <a:avLst/>
              <a:gdLst/>
              <a:ahLst/>
              <a:cxnLst/>
              <a:rect l="l" t="t" r="r" b="b"/>
              <a:pathLst>
                <a:path w="4803" h="4812" extrusionOk="0">
                  <a:moveTo>
                    <a:pt x="0" y="1"/>
                  </a:moveTo>
                  <a:lnTo>
                    <a:pt x="4802" y="1"/>
                  </a:lnTo>
                  <a:lnTo>
                    <a:pt x="4085" y="4812"/>
                  </a:lnTo>
                  <a:lnTo>
                    <a:pt x="718" y="481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-3659426" y="2970408"/>
              <a:ext cx="499883" cy="196121"/>
            </a:xfrm>
            <a:custGeom>
              <a:avLst/>
              <a:gdLst/>
              <a:ahLst/>
              <a:cxnLst/>
              <a:rect l="l" t="t" r="r" b="b"/>
              <a:pathLst>
                <a:path w="4226" h="1658" extrusionOk="0">
                  <a:moveTo>
                    <a:pt x="3073" y="0"/>
                  </a:moveTo>
                  <a:cubicBezTo>
                    <a:pt x="1729" y="0"/>
                    <a:pt x="88" y="1495"/>
                    <a:pt x="17" y="1566"/>
                  </a:cubicBezTo>
                  <a:cubicBezTo>
                    <a:pt x="0" y="1583"/>
                    <a:pt x="0" y="1616"/>
                    <a:pt x="17" y="1633"/>
                  </a:cubicBezTo>
                  <a:cubicBezTo>
                    <a:pt x="25" y="1649"/>
                    <a:pt x="50" y="1657"/>
                    <a:pt x="58" y="1657"/>
                  </a:cubicBezTo>
                  <a:cubicBezTo>
                    <a:pt x="66" y="1657"/>
                    <a:pt x="83" y="1649"/>
                    <a:pt x="91" y="1633"/>
                  </a:cubicBezTo>
                  <a:cubicBezTo>
                    <a:pt x="99" y="1625"/>
                    <a:pt x="1770" y="101"/>
                    <a:pt x="3089" y="101"/>
                  </a:cubicBezTo>
                  <a:cubicBezTo>
                    <a:pt x="3133" y="101"/>
                    <a:pt x="3176" y="103"/>
                    <a:pt x="3218" y="106"/>
                  </a:cubicBezTo>
                  <a:cubicBezTo>
                    <a:pt x="3590" y="139"/>
                    <a:pt x="3895" y="312"/>
                    <a:pt x="4126" y="618"/>
                  </a:cubicBezTo>
                  <a:cubicBezTo>
                    <a:pt x="4136" y="628"/>
                    <a:pt x="4153" y="635"/>
                    <a:pt x="4168" y="635"/>
                  </a:cubicBezTo>
                  <a:cubicBezTo>
                    <a:pt x="4177" y="635"/>
                    <a:pt x="4186" y="632"/>
                    <a:pt x="4192" y="626"/>
                  </a:cubicBezTo>
                  <a:cubicBezTo>
                    <a:pt x="4217" y="601"/>
                    <a:pt x="4225" y="576"/>
                    <a:pt x="4200" y="552"/>
                  </a:cubicBezTo>
                  <a:cubicBezTo>
                    <a:pt x="3953" y="221"/>
                    <a:pt x="3631" y="40"/>
                    <a:pt x="3227" y="7"/>
                  </a:cubicBezTo>
                  <a:cubicBezTo>
                    <a:pt x="3176" y="2"/>
                    <a:pt x="3125" y="0"/>
                    <a:pt x="3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-3957154" y="2600288"/>
              <a:ext cx="537972" cy="338775"/>
            </a:xfrm>
            <a:custGeom>
              <a:avLst/>
              <a:gdLst/>
              <a:ahLst/>
              <a:cxnLst/>
              <a:rect l="l" t="t" r="r" b="b"/>
              <a:pathLst>
                <a:path w="4548" h="2864" extrusionOk="0">
                  <a:moveTo>
                    <a:pt x="4465" y="2369"/>
                  </a:moveTo>
                  <a:cubicBezTo>
                    <a:pt x="4465" y="2369"/>
                    <a:pt x="4547" y="1436"/>
                    <a:pt x="3508" y="834"/>
                  </a:cubicBezTo>
                  <a:cubicBezTo>
                    <a:pt x="2460" y="248"/>
                    <a:pt x="1" y="0"/>
                    <a:pt x="1" y="0"/>
                  </a:cubicBezTo>
                  <a:cubicBezTo>
                    <a:pt x="1" y="0"/>
                    <a:pt x="1585" y="2146"/>
                    <a:pt x="2699" y="2492"/>
                  </a:cubicBezTo>
                  <a:cubicBezTo>
                    <a:pt x="3805" y="2864"/>
                    <a:pt x="4465" y="2369"/>
                    <a:pt x="4465" y="236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-3871278" y="2644173"/>
              <a:ext cx="443223" cy="243199"/>
            </a:xfrm>
            <a:custGeom>
              <a:avLst/>
              <a:gdLst/>
              <a:ahLst/>
              <a:cxnLst/>
              <a:rect l="l" t="t" r="r" b="b"/>
              <a:pathLst>
                <a:path w="3747" h="2056" extrusionOk="0">
                  <a:moveTo>
                    <a:pt x="3722" y="2055"/>
                  </a:moveTo>
                  <a:cubicBezTo>
                    <a:pt x="2955" y="1989"/>
                    <a:pt x="2410" y="1692"/>
                    <a:pt x="1866" y="1403"/>
                  </a:cubicBezTo>
                  <a:cubicBezTo>
                    <a:pt x="1791" y="1362"/>
                    <a:pt x="1709" y="1321"/>
                    <a:pt x="1635" y="1271"/>
                  </a:cubicBezTo>
                  <a:cubicBezTo>
                    <a:pt x="611" y="735"/>
                    <a:pt x="1" y="83"/>
                    <a:pt x="1" y="75"/>
                  </a:cubicBezTo>
                  <a:lnTo>
                    <a:pt x="75" y="1"/>
                  </a:lnTo>
                  <a:cubicBezTo>
                    <a:pt x="83" y="9"/>
                    <a:pt x="686" y="653"/>
                    <a:pt x="1684" y="1172"/>
                  </a:cubicBezTo>
                  <a:cubicBezTo>
                    <a:pt x="1767" y="1214"/>
                    <a:pt x="1849" y="1255"/>
                    <a:pt x="1932" y="1313"/>
                  </a:cubicBezTo>
                  <a:cubicBezTo>
                    <a:pt x="2460" y="1601"/>
                    <a:pt x="3004" y="1890"/>
                    <a:pt x="3747" y="19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-3277832" y="3137074"/>
              <a:ext cx="440384" cy="238349"/>
            </a:xfrm>
            <a:custGeom>
              <a:avLst/>
              <a:gdLst/>
              <a:ahLst/>
              <a:cxnLst/>
              <a:rect l="l" t="t" r="r" b="b"/>
              <a:pathLst>
                <a:path w="3723" h="2015" extrusionOk="0">
                  <a:moveTo>
                    <a:pt x="1" y="1824"/>
                  </a:moveTo>
                  <a:cubicBezTo>
                    <a:pt x="1" y="1824"/>
                    <a:pt x="67" y="834"/>
                    <a:pt x="958" y="347"/>
                  </a:cubicBezTo>
                  <a:cubicBezTo>
                    <a:pt x="1610" y="1"/>
                    <a:pt x="2146" y="323"/>
                    <a:pt x="2608" y="430"/>
                  </a:cubicBezTo>
                  <a:cubicBezTo>
                    <a:pt x="3211" y="570"/>
                    <a:pt x="3722" y="298"/>
                    <a:pt x="3722" y="298"/>
                  </a:cubicBezTo>
                  <a:cubicBezTo>
                    <a:pt x="3722" y="298"/>
                    <a:pt x="2946" y="2014"/>
                    <a:pt x="1626" y="1560"/>
                  </a:cubicBezTo>
                  <a:cubicBezTo>
                    <a:pt x="677" y="1238"/>
                    <a:pt x="1" y="1824"/>
                    <a:pt x="1" y="182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-3285639" y="3199057"/>
              <a:ext cx="416963" cy="153892"/>
            </a:xfrm>
            <a:custGeom>
              <a:avLst/>
              <a:gdLst/>
              <a:ahLst/>
              <a:cxnLst/>
              <a:rect l="l" t="t" r="r" b="b"/>
              <a:pathLst>
                <a:path w="3525" h="1301" extrusionOk="0">
                  <a:moveTo>
                    <a:pt x="3462" y="0"/>
                  </a:moveTo>
                  <a:cubicBezTo>
                    <a:pt x="3444" y="0"/>
                    <a:pt x="3427" y="11"/>
                    <a:pt x="3417" y="21"/>
                  </a:cubicBezTo>
                  <a:cubicBezTo>
                    <a:pt x="3417" y="21"/>
                    <a:pt x="3142" y="398"/>
                    <a:pt x="2370" y="398"/>
                  </a:cubicBezTo>
                  <a:cubicBezTo>
                    <a:pt x="2133" y="398"/>
                    <a:pt x="1849" y="362"/>
                    <a:pt x="1511" y="269"/>
                  </a:cubicBezTo>
                  <a:cubicBezTo>
                    <a:pt x="1400" y="239"/>
                    <a:pt x="1297" y="225"/>
                    <a:pt x="1199" y="225"/>
                  </a:cubicBezTo>
                  <a:cubicBezTo>
                    <a:pt x="360" y="225"/>
                    <a:pt x="9" y="1228"/>
                    <a:pt x="9" y="1243"/>
                  </a:cubicBezTo>
                  <a:cubicBezTo>
                    <a:pt x="1" y="1259"/>
                    <a:pt x="9" y="1292"/>
                    <a:pt x="42" y="1300"/>
                  </a:cubicBezTo>
                  <a:lnTo>
                    <a:pt x="67" y="1300"/>
                  </a:lnTo>
                  <a:cubicBezTo>
                    <a:pt x="83" y="1300"/>
                    <a:pt x="108" y="1292"/>
                    <a:pt x="108" y="1284"/>
                  </a:cubicBezTo>
                  <a:cubicBezTo>
                    <a:pt x="115" y="1232"/>
                    <a:pt x="426" y="336"/>
                    <a:pt x="1188" y="336"/>
                  </a:cubicBezTo>
                  <a:cubicBezTo>
                    <a:pt x="1278" y="336"/>
                    <a:pt x="1375" y="348"/>
                    <a:pt x="1478" y="376"/>
                  </a:cubicBezTo>
                  <a:cubicBezTo>
                    <a:pt x="1827" y="472"/>
                    <a:pt x="2122" y="509"/>
                    <a:pt x="2370" y="509"/>
                  </a:cubicBezTo>
                  <a:cubicBezTo>
                    <a:pt x="3187" y="509"/>
                    <a:pt x="3487" y="106"/>
                    <a:pt x="3499" y="87"/>
                  </a:cubicBezTo>
                  <a:cubicBezTo>
                    <a:pt x="3524" y="63"/>
                    <a:pt x="3508" y="30"/>
                    <a:pt x="3491" y="13"/>
                  </a:cubicBezTo>
                  <a:cubicBezTo>
                    <a:pt x="3482" y="4"/>
                    <a:pt x="3472" y="0"/>
                    <a:pt x="3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-3478920" y="3260093"/>
              <a:ext cx="371068" cy="435416"/>
            </a:xfrm>
            <a:custGeom>
              <a:avLst/>
              <a:gdLst/>
              <a:ahLst/>
              <a:cxnLst/>
              <a:rect l="l" t="t" r="r" b="b"/>
              <a:pathLst>
                <a:path w="3137" h="3681" extrusionOk="0">
                  <a:moveTo>
                    <a:pt x="83" y="867"/>
                  </a:moveTo>
                  <a:cubicBezTo>
                    <a:pt x="347" y="0"/>
                    <a:pt x="1296" y="793"/>
                    <a:pt x="1296" y="793"/>
                  </a:cubicBezTo>
                  <a:cubicBezTo>
                    <a:pt x="1296" y="793"/>
                    <a:pt x="1222" y="297"/>
                    <a:pt x="2130" y="454"/>
                  </a:cubicBezTo>
                  <a:cubicBezTo>
                    <a:pt x="3037" y="603"/>
                    <a:pt x="3136" y="3681"/>
                    <a:pt x="3136" y="3681"/>
                  </a:cubicBezTo>
                  <a:cubicBezTo>
                    <a:pt x="3136" y="3681"/>
                    <a:pt x="1998" y="3012"/>
                    <a:pt x="1098" y="2294"/>
                  </a:cubicBezTo>
                  <a:cubicBezTo>
                    <a:pt x="1362" y="2154"/>
                    <a:pt x="1610" y="1964"/>
                    <a:pt x="1288" y="1857"/>
                  </a:cubicBezTo>
                  <a:cubicBezTo>
                    <a:pt x="1057" y="1783"/>
                    <a:pt x="876" y="1857"/>
                    <a:pt x="727" y="1973"/>
                  </a:cubicBezTo>
                  <a:cubicBezTo>
                    <a:pt x="298" y="1560"/>
                    <a:pt x="1" y="1156"/>
                    <a:pt x="83" y="867"/>
                  </a:cubicBezTo>
                  <a:close/>
                  <a:moveTo>
                    <a:pt x="2353" y="1321"/>
                  </a:moveTo>
                  <a:cubicBezTo>
                    <a:pt x="2460" y="1321"/>
                    <a:pt x="2542" y="1279"/>
                    <a:pt x="2542" y="1238"/>
                  </a:cubicBezTo>
                  <a:cubicBezTo>
                    <a:pt x="2542" y="1189"/>
                    <a:pt x="2452" y="1156"/>
                    <a:pt x="2353" y="1156"/>
                  </a:cubicBezTo>
                  <a:cubicBezTo>
                    <a:pt x="2237" y="1156"/>
                    <a:pt x="2155" y="1197"/>
                    <a:pt x="2155" y="1238"/>
                  </a:cubicBezTo>
                  <a:cubicBezTo>
                    <a:pt x="2146" y="1288"/>
                    <a:pt x="2237" y="1321"/>
                    <a:pt x="2353" y="132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-3333427" y="3347862"/>
              <a:ext cx="217767" cy="327183"/>
            </a:xfrm>
            <a:custGeom>
              <a:avLst/>
              <a:gdLst/>
              <a:ahLst/>
              <a:cxnLst/>
              <a:rect l="l" t="t" r="r" b="b"/>
              <a:pathLst>
                <a:path w="1841" h="2766" extrusionOk="0">
                  <a:moveTo>
                    <a:pt x="73" y="1"/>
                  </a:moveTo>
                  <a:cubicBezTo>
                    <a:pt x="57" y="1"/>
                    <a:pt x="41" y="10"/>
                    <a:pt x="25" y="26"/>
                  </a:cubicBezTo>
                  <a:cubicBezTo>
                    <a:pt x="0" y="42"/>
                    <a:pt x="17" y="75"/>
                    <a:pt x="33" y="92"/>
                  </a:cubicBezTo>
                  <a:cubicBezTo>
                    <a:pt x="33" y="108"/>
                    <a:pt x="768" y="612"/>
                    <a:pt x="1725" y="2732"/>
                  </a:cubicBezTo>
                  <a:cubicBezTo>
                    <a:pt x="1741" y="2757"/>
                    <a:pt x="1758" y="2765"/>
                    <a:pt x="1783" y="2765"/>
                  </a:cubicBezTo>
                  <a:lnTo>
                    <a:pt x="1799" y="2765"/>
                  </a:lnTo>
                  <a:cubicBezTo>
                    <a:pt x="1832" y="2741"/>
                    <a:pt x="1840" y="2724"/>
                    <a:pt x="1832" y="2691"/>
                  </a:cubicBezTo>
                  <a:cubicBezTo>
                    <a:pt x="859" y="537"/>
                    <a:pt x="132" y="34"/>
                    <a:pt x="99" y="9"/>
                  </a:cubicBezTo>
                  <a:cubicBezTo>
                    <a:pt x="91" y="3"/>
                    <a:pt x="82" y="1"/>
                    <a:pt x="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-3832243" y="4289781"/>
              <a:ext cx="515497" cy="61628"/>
            </a:xfrm>
            <a:custGeom>
              <a:avLst/>
              <a:gdLst/>
              <a:ahLst/>
              <a:cxnLst/>
              <a:rect l="l" t="t" r="r" b="b"/>
              <a:pathLst>
                <a:path w="4358" h="521" extrusionOk="0">
                  <a:moveTo>
                    <a:pt x="1" y="1"/>
                  </a:moveTo>
                  <a:lnTo>
                    <a:pt x="4358" y="1"/>
                  </a:lnTo>
                  <a:lnTo>
                    <a:pt x="4168" y="521"/>
                  </a:lnTo>
                  <a:lnTo>
                    <a:pt x="191" y="52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9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4"/>
          <p:cNvSpPr/>
          <p:nvPr/>
        </p:nvSpPr>
        <p:spPr>
          <a:xfrm>
            <a:off x="-709150" y="752025"/>
            <a:ext cx="10709850" cy="3867325"/>
          </a:xfrm>
          <a:custGeom>
            <a:avLst/>
            <a:gdLst/>
            <a:ahLst/>
            <a:cxnLst/>
            <a:rect l="l" t="t" r="r" b="b"/>
            <a:pathLst>
              <a:path w="428394" h="154693" extrusionOk="0">
                <a:moveTo>
                  <a:pt x="207822" y="155"/>
                </a:moveTo>
                <a:lnTo>
                  <a:pt x="0" y="154693"/>
                </a:lnTo>
                <a:lnTo>
                  <a:pt x="169448" y="154439"/>
                </a:lnTo>
                <a:lnTo>
                  <a:pt x="428394" y="153463"/>
                </a:lnTo>
                <a:lnTo>
                  <a:pt x="214437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3725"/>
                </a:srgbClr>
              </a:gs>
              <a:gs pos="100000">
                <a:srgbClr val="D7DDFB">
                  <a:alpha val="49803"/>
                </a:srgbClr>
              </a:gs>
            </a:gsLst>
            <a:lin ang="5400012" scaled="0"/>
          </a:gradFill>
          <a:ln>
            <a:noFill/>
          </a:ln>
        </p:spPr>
      </p:sp>
      <p:sp>
        <p:nvSpPr>
          <p:cNvPr id="460" name="Google Shape;460;p14"/>
          <p:cNvSpPr/>
          <p:nvPr/>
        </p:nvSpPr>
        <p:spPr>
          <a:xfrm>
            <a:off x="-9550" y="4597475"/>
            <a:ext cx="9153600" cy="5463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1" name="Google Shape;461;p14"/>
          <p:cNvGrpSpPr/>
          <p:nvPr/>
        </p:nvGrpSpPr>
        <p:grpSpPr>
          <a:xfrm>
            <a:off x="4311330" y="-1"/>
            <a:ext cx="521354" cy="905823"/>
            <a:chOff x="8481775" y="721800"/>
            <a:chExt cx="788258" cy="1369554"/>
          </a:xfrm>
        </p:grpSpPr>
        <p:sp>
          <p:nvSpPr>
            <p:cNvPr id="462" name="Google Shape;462;p14"/>
            <p:cNvSpPr/>
            <p:nvPr/>
          </p:nvSpPr>
          <p:spPr>
            <a:xfrm>
              <a:off x="8864516" y="721800"/>
              <a:ext cx="20851" cy="907851"/>
            </a:xfrm>
            <a:custGeom>
              <a:avLst/>
              <a:gdLst/>
              <a:ahLst/>
              <a:cxnLst/>
              <a:rect l="l" t="t" r="r" b="b"/>
              <a:pathLst>
                <a:path w="174" h="7576" extrusionOk="0">
                  <a:moveTo>
                    <a:pt x="0" y="1"/>
                  </a:moveTo>
                  <a:lnTo>
                    <a:pt x="174" y="1"/>
                  </a:lnTo>
                  <a:lnTo>
                    <a:pt x="174" y="7576"/>
                  </a:lnTo>
                  <a:lnTo>
                    <a:pt x="0" y="75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8813108" y="1546479"/>
              <a:ext cx="124626" cy="206711"/>
            </a:xfrm>
            <a:custGeom>
              <a:avLst/>
              <a:gdLst/>
              <a:ahLst/>
              <a:cxnLst/>
              <a:rect l="l" t="t" r="r" b="b"/>
              <a:pathLst>
                <a:path w="1040" h="1725" extrusionOk="0">
                  <a:moveTo>
                    <a:pt x="0" y="1725"/>
                  </a:moveTo>
                  <a:lnTo>
                    <a:pt x="1040" y="1725"/>
                  </a:lnTo>
                  <a:lnTo>
                    <a:pt x="1040" y="520"/>
                  </a:lnTo>
                  <a:cubicBezTo>
                    <a:pt x="1040" y="231"/>
                    <a:pt x="801" y="0"/>
                    <a:pt x="520" y="0"/>
                  </a:cubicBezTo>
                  <a:lnTo>
                    <a:pt x="520" y="0"/>
                  </a:lnTo>
                  <a:cubicBezTo>
                    <a:pt x="231" y="0"/>
                    <a:pt x="8" y="240"/>
                    <a:pt x="8" y="520"/>
                  </a:cubicBezTo>
                  <a:lnTo>
                    <a:pt x="8" y="17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8765655" y="1871821"/>
              <a:ext cx="219533" cy="219533"/>
            </a:xfrm>
            <a:custGeom>
              <a:avLst/>
              <a:gdLst/>
              <a:ahLst/>
              <a:cxnLst/>
              <a:rect l="l" t="t" r="r" b="b"/>
              <a:pathLst>
                <a:path w="1832" h="1832" extrusionOk="0">
                  <a:moveTo>
                    <a:pt x="1832" y="916"/>
                  </a:moveTo>
                  <a:cubicBezTo>
                    <a:pt x="1832" y="1419"/>
                    <a:pt x="1428" y="1832"/>
                    <a:pt x="916" y="1832"/>
                  </a:cubicBezTo>
                  <a:cubicBezTo>
                    <a:pt x="413" y="1832"/>
                    <a:pt x="0" y="1419"/>
                    <a:pt x="0" y="916"/>
                  </a:cubicBezTo>
                  <a:cubicBezTo>
                    <a:pt x="0" y="413"/>
                    <a:pt x="413" y="0"/>
                    <a:pt x="916" y="0"/>
                  </a:cubicBezTo>
                  <a:cubicBezTo>
                    <a:pt x="1428" y="0"/>
                    <a:pt x="1832" y="413"/>
                    <a:pt x="1832" y="9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8481775" y="1665112"/>
              <a:ext cx="788258" cy="311565"/>
            </a:xfrm>
            <a:custGeom>
              <a:avLst/>
              <a:gdLst/>
              <a:ahLst/>
              <a:cxnLst/>
              <a:rect l="l" t="t" r="r" b="b"/>
              <a:pathLst>
                <a:path w="6578" h="2600" extrusionOk="0">
                  <a:moveTo>
                    <a:pt x="1" y="2600"/>
                  </a:moveTo>
                  <a:lnTo>
                    <a:pt x="6577" y="2600"/>
                  </a:lnTo>
                  <a:lnTo>
                    <a:pt x="3821" y="273"/>
                  </a:lnTo>
                  <a:cubicBezTo>
                    <a:pt x="3516" y="1"/>
                    <a:pt x="3054" y="1"/>
                    <a:pt x="2740" y="2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14"/>
          <p:cNvGrpSpPr/>
          <p:nvPr/>
        </p:nvGrpSpPr>
        <p:grpSpPr>
          <a:xfrm>
            <a:off x="7755720" y="285055"/>
            <a:ext cx="521329" cy="521942"/>
            <a:chOff x="4311325" y="430375"/>
            <a:chExt cx="629853" cy="630593"/>
          </a:xfrm>
        </p:grpSpPr>
        <p:sp>
          <p:nvSpPr>
            <p:cNvPr id="467" name="Google Shape;467;p14"/>
            <p:cNvSpPr/>
            <p:nvPr/>
          </p:nvSpPr>
          <p:spPr>
            <a:xfrm>
              <a:off x="4311325" y="430375"/>
              <a:ext cx="629853" cy="630593"/>
            </a:xfrm>
            <a:custGeom>
              <a:avLst/>
              <a:gdLst/>
              <a:ahLst/>
              <a:cxnLst/>
              <a:rect l="l" t="t" r="r" b="b"/>
              <a:pathLst>
                <a:path w="6660" h="6668" extrusionOk="0">
                  <a:moveTo>
                    <a:pt x="3334" y="124"/>
                  </a:moveTo>
                  <a:cubicBezTo>
                    <a:pt x="5109" y="124"/>
                    <a:pt x="6553" y="1568"/>
                    <a:pt x="6553" y="3342"/>
                  </a:cubicBezTo>
                  <a:cubicBezTo>
                    <a:pt x="6553" y="5116"/>
                    <a:pt x="5109" y="6560"/>
                    <a:pt x="3334" y="6560"/>
                  </a:cubicBezTo>
                  <a:cubicBezTo>
                    <a:pt x="1560" y="6560"/>
                    <a:pt x="116" y="5116"/>
                    <a:pt x="116" y="3342"/>
                  </a:cubicBezTo>
                  <a:cubicBezTo>
                    <a:pt x="116" y="1568"/>
                    <a:pt x="1560" y="124"/>
                    <a:pt x="3334" y="124"/>
                  </a:cubicBezTo>
                  <a:close/>
                  <a:moveTo>
                    <a:pt x="3334" y="1"/>
                  </a:moveTo>
                  <a:cubicBezTo>
                    <a:pt x="1494" y="1"/>
                    <a:pt x="1" y="1494"/>
                    <a:pt x="1" y="3334"/>
                  </a:cubicBezTo>
                  <a:cubicBezTo>
                    <a:pt x="1" y="5174"/>
                    <a:pt x="1494" y="6668"/>
                    <a:pt x="3334" y="6668"/>
                  </a:cubicBezTo>
                  <a:cubicBezTo>
                    <a:pt x="5166" y="6668"/>
                    <a:pt x="6660" y="5174"/>
                    <a:pt x="6660" y="3334"/>
                  </a:cubicBezTo>
                  <a:cubicBezTo>
                    <a:pt x="6660" y="1494"/>
                    <a:pt x="5166" y="1"/>
                    <a:pt x="33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4619631" y="525609"/>
              <a:ext cx="146020" cy="369201"/>
            </a:xfrm>
            <a:custGeom>
              <a:avLst/>
              <a:gdLst/>
              <a:ahLst/>
              <a:cxnLst/>
              <a:rect l="l" t="t" r="r" b="b"/>
              <a:pathLst>
                <a:path w="1544" h="3904" extrusionOk="0">
                  <a:moveTo>
                    <a:pt x="58" y="0"/>
                  </a:moveTo>
                  <a:cubicBezTo>
                    <a:pt x="17" y="0"/>
                    <a:pt x="0" y="17"/>
                    <a:pt x="0" y="58"/>
                  </a:cubicBezTo>
                  <a:lnTo>
                    <a:pt x="0" y="2360"/>
                  </a:lnTo>
                  <a:lnTo>
                    <a:pt x="1444" y="3887"/>
                  </a:lnTo>
                  <a:cubicBezTo>
                    <a:pt x="1452" y="3895"/>
                    <a:pt x="1477" y="3903"/>
                    <a:pt x="1485" y="3903"/>
                  </a:cubicBezTo>
                  <a:cubicBezTo>
                    <a:pt x="1494" y="3903"/>
                    <a:pt x="1510" y="3895"/>
                    <a:pt x="1527" y="3887"/>
                  </a:cubicBezTo>
                  <a:cubicBezTo>
                    <a:pt x="1543" y="3862"/>
                    <a:pt x="1543" y="3821"/>
                    <a:pt x="1527" y="3804"/>
                  </a:cubicBezTo>
                  <a:lnTo>
                    <a:pt x="124" y="2311"/>
                  </a:lnTo>
                  <a:lnTo>
                    <a:pt x="124" y="58"/>
                  </a:lnTo>
                  <a:cubicBezTo>
                    <a:pt x="124" y="25"/>
                    <a:pt x="99" y="0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14"/>
          <p:cNvSpPr/>
          <p:nvPr/>
        </p:nvSpPr>
        <p:spPr>
          <a:xfrm>
            <a:off x="321413" y="752025"/>
            <a:ext cx="701780" cy="361929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4"/>
          <p:cNvSpPr/>
          <p:nvPr/>
        </p:nvSpPr>
        <p:spPr>
          <a:xfrm rot="10800000">
            <a:off x="8117363" y="1878775"/>
            <a:ext cx="701780" cy="361929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1" name="Google Shape;471;p14"/>
          <p:cNvGrpSpPr/>
          <p:nvPr/>
        </p:nvGrpSpPr>
        <p:grpSpPr>
          <a:xfrm>
            <a:off x="-67196" y="3191148"/>
            <a:ext cx="2333129" cy="1406318"/>
            <a:chOff x="267275" y="3351250"/>
            <a:chExt cx="2103814" cy="1268095"/>
          </a:xfrm>
        </p:grpSpPr>
        <p:sp>
          <p:nvSpPr>
            <p:cNvPr id="472" name="Google Shape;472;p14"/>
            <p:cNvSpPr/>
            <p:nvPr/>
          </p:nvSpPr>
          <p:spPr>
            <a:xfrm>
              <a:off x="267275" y="3945713"/>
              <a:ext cx="2103814" cy="77304"/>
            </a:xfrm>
            <a:custGeom>
              <a:avLst/>
              <a:gdLst/>
              <a:ahLst/>
              <a:cxnLst/>
              <a:rect l="l" t="t" r="r" b="b"/>
              <a:pathLst>
                <a:path w="17989" h="661" extrusionOk="0">
                  <a:moveTo>
                    <a:pt x="331" y="0"/>
                  </a:moveTo>
                  <a:cubicBezTo>
                    <a:pt x="141" y="0"/>
                    <a:pt x="1" y="141"/>
                    <a:pt x="1" y="330"/>
                  </a:cubicBezTo>
                  <a:cubicBezTo>
                    <a:pt x="1" y="512"/>
                    <a:pt x="141" y="660"/>
                    <a:pt x="331" y="660"/>
                  </a:cubicBezTo>
                  <a:lnTo>
                    <a:pt x="17659" y="660"/>
                  </a:lnTo>
                  <a:cubicBezTo>
                    <a:pt x="17840" y="660"/>
                    <a:pt x="17989" y="512"/>
                    <a:pt x="17989" y="330"/>
                  </a:cubicBezTo>
                  <a:cubicBezTo>
                    <a:pt x="17989" y="141"/>
                    <a:pt x="17840" y="0"/>
                    <a:pt x="1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406212" y="4022900"/>
              <a:ext cx="485576" cy="596445"/>
            </a:xfrm>
            <a:custGeom>
              <a:avLst/>
              <a:gdLst/>
              <a:ahLst/>
              <a:cxnLst/>
              <a:rect l="l" t="t" r="r" b="b"/>
              <a:pathLst>
                <a:path w="4152" h="5100" extrusionOk="0">
                  <a:moveTo>
                    <a:pt x="2749" y="0"/>
                  </a:moveTo>
                  <a:lnTo>
                    <a:pt x="1" y="5100"/>
                  </a:lnTo>
                  <a:lnTo>
                    <a:pt x="430" y="5100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4"/>
            <p:cNvSpPr/>
            <p:nvPr/>
          </p:nvSpPr>
          <p:spPr>
            <a:xfrm>
              <a:off x="1745646" y="4022900"/>
              <a:ext cx="486512" cy="596445"/>
            </a:xfrm>
            <a:custGeom>
              <a:avLst/>
              <a:gdLst/>
              <a:ahLst/>
              <a:cxnLst/>
              <a:rect l="l" t="t" r="r" b="b"/>
              <a:pathLst>
                <a:path w="4160" h="5100" extrusionOk="0">
                  <a:moveTo>
                    <a:pt x="1" y="0"/>
                  </a:moveTo>
                  <a:lnTo>
                    <a:pt x="3731" y="5100"/>
                  </a:lnTo>
                  <a:lnTo>
                    <a:pt x="4160" y="5100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670637" y="4243821"/>
              <a:ext cx="1292297" cy="52277"/>
            </a:xfrm>
            <a:custGeom>
              <a:avLst/>
              <a:gdLst/>
              <a:ahLst/>
              <a:cxnLst/>
              <a:rect l="l" t="t" r="r" b="b"/>
              <a:pathLst>
                <a:path w="11050" h="447" extrusionOk="0">
                  <a:moveTo>
                    <a:pt x="1" y="1"/>
                  </a:moveTo>
                  <a:lnTo>
                    <a:pt x="1" y="447"/>
                  </a:lnTo>
                  <a:lnTo>
                    <a:pt x="11049" y="447"/>
                  </a:lnTo>
                  <a:lnTo>
                    <a:pt x="110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729580" y="3694735"/>
              <a:ext cx="21285" cy="241385"/>
            </a:xfrm>
            <a:custGeom>
              <a:avLst/>
              <a:gdLst/>
              <a:ahLst/>
              <a:cxnLst/>
              <a:rect l="l" t="t" r="r" b="b"/>
              <a:pathLst>
                <a:path w="182" h="2064" extrusionOk="0">
                  <a:moveTo>
                    <a:pt x="0" y="1"/>
                  </a:moveTo>
                  <a:lnTo>
                    <a:pt x="182" y="1"/>
                  </a:lnTo>
                  <a:lnTo>
                    <a:pt x="182" y="2064"/>
                  </a:lnTo>
                  <a:lnTo>
                    <a:pt x="0" y="206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672625" y="3351250"/>
              <a:ext cx="135194" cy="360089"/>
            </a:xfrm>
            <a:custGeom>
              <a:avLst/>
              <a:gdLst/>
              <a:ahLst/>
              <a:cxnLst/>
              <a:rect l="l" t="t" r="r" b="b"/>
              <a:pathLst>
                <a:path w="1156" h="3079" extrusionOk="0">
                  <a:moveTo>
                    <a:pt x="578" y="3078"/>
                  </a:moveTo>
                  <a:lnTo>
                    <a:pt x="578" y="3078"/>
                  </a:lnTo>
                  <a:cubicBezTo>
                    <a:pt x="900" y="3078"/>
                    <a:pt x="1155" y="2822"/>
                    <a:pt x="1155" y="2501"/>
                  </a:cubicBezTo>
                  <a:lnTo>
                    <a:pt x="1155" y="0"/>
                  </a:lnTo>
                  <a:lnTo>
                    <a:pt x="8" y="0"/>
                  </a:lnTo>
                  <a:lnTo>
                    <a:pt x="8" y="2501"/>
                  </a:lnTo>
                  <a:cubicBezTo>
                    <a:pt x="0" y="2822"/>
                    <a:pt x="256" y="3078"/>
                    <a:pt x="578" y="30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4"/>
            <p:cNvSpPr/>
            <p:nvPr/>
          </p:nvSpPr>
          <p:spPr>
            <a:xfrm>
              <a:off x="647481" y="3440951"/>
              <a:ext cx="202791" cy="285826"/>
            </a:xfrm>
            <a:custGeom>
              <a:avLst/>
              <a:gdLst/>
              <a:ahLst/>
              <a:cxnLst/>
              <a:rect l="l" t="t" r="r" b="b"/>
              <a:pathLst>
                <a:path w="1734" h="2444" extrusionOk="0">
                  <a:moveTo>
                    <a:pt x="1717" y="2443"/>
                  </a:moveTo>
                  <a:lnTo>
                    <a:pt x="1" y="2443"/>
                  </a:lnTo>
                  <a:lnTo>
                    <a:pt x="1" y="521"/>
                  </a:lnTo>
                  <a:cubicBezTo>
                    <a:pt x="743" y="1"/>
                    <a:pt x="1090" y="867"/>
                    <a:pt x="1733" y="521"/>
                  </a:cubicBezTo>
                  <a:lnTo>
                    <a:pt x="1733" y="24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4"/>
            <p:cNvSpPr/>
            <p:nvPr/>
          </p:nvSpPr>
          <p:spPr>
            <a:xfrm>
              <a:off x="669701" y="3905131"/>
              <a:ext cx="139989" cy="38710"/>
            </a:xfrm>
            <a:custGeom>
              <a:avLst/>
              <a:gdLst/>
              <a:ahLst/>
              <a:cxnLst/>
              <a:rect l="l" t="t" r="r" b="b"/>
              <a:pathLst>
                <a:path w="1197" h="331" extrusionOk="0">
                  <a:moveTo>
                    <a:pt x="0" y="331"/>
                  </a:moveTo>
                  <a:lnTo>
                    <a:pt x="1197" y="331"/>
                  </a:lnTo>
                  <a:lnTo>
                    <a:pt x="603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4"/>
            <p:cNvSpPr/>
            <p:nvPr/>
          </p:nvSpPr>
          <p:spPr>
            <a:xfrm>
              <a:off x="1019968" y="3802915"/>
              <a:ext cx="489436" cy="142913"/>
            </a:xfrm>
            <a:custGeom>
              <a:avLst/>
              <a:gdLst/>
              <a:ahLst/>
              <a:cxnLst/>
              <a:rect l="l" t="t" r="r" b="b"/>
              <a:pathLst>
                <a:path w="4185" h="1222" extrusionOk="0">
                  <a:moveTo>
                    <a:pt x="1" y="0"/>
                  </a:moveTo>
                  <a:lnTo>
                    <a:pt x="3582" y="0"/>
                  </a:lnTo>
                  <a:cubicBezTo>
                    <a:pt x="3920" y="0"/>
                    <a:pt x="4184" y="272"/>
                    <a:pt x="4184" y="611"/>
                  </a:cubicBezTo>
                  <a:lnTo>
                    <a:pt x="4184" y="611"/>
                  </a:lnTo>
                  <a:cubicBezTo>
                    <a:pt x="4184" y="949"/>
                    <a:pt x="3920" y="1221"/>
                    <a:pt x="3582" y="1221"/>
                  </a:cubicBezTo>
                  <a:lnTo>
                    <a:pt x="1" y="122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4"/>
            <p:cNvSpPr/>
            <p:nvPr/>
          </p:nvSpPr>
          <p:spPr>
            <a:xfrm>
              <a:off x="1019968" y="3821160"/>
              <a:ext cx="465227" cy="106308"/>
            </a:xfrm>
            <a:custGeom>
              <a:avLst/>
              <a:gdLst/>
              <a:ahLst/>
              <a:cxnLst/>
              <a:rect l="l" t="t" r="r" b="b"/>
              <a:pathLst>
                <a:path w="3978" h="909" extrusionOk="0">
                  <a:moveTo>
                    <a:pt x="1" y="1"/>
                  </a:moveTo>
                  <a:lnTo>
                    <a:pt x="1" y="909"/>
                  </a:lnTo>
                  <a:lnTo>
                    <a:pt x="3524" y="909"/>
                  </a:lnTo>
                  <a:cubicBezTo>
                    <a:pt x="3772" y="909"/>
                    <a:pt x="3978" y="702"/>
                    <a:pt x="3978" y="455"/>
                  </a:cubicBezTo>
                  <a:cubicBezTo>
                    <a:pt x="3978" y="207"/>
                    <a:pt x="3772" y="1"/>
                    <a:pt x="3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1019968" y="3661053"/>
              <a:ext cx="489436" cy="141977"/>
            </a:xfrm>
            <a:custGeom>
              <a:avLst/>
              <a:gdLst/>
              <a:ahLst/>
              <a:cxnLst/>
              <a:rect l="l" t="t" r="r" b="b"/>
              <a:pathLst>
                <a:path w="4185" h="1214" extrusionOk="0">
                  <a:moveTo>
                    <a:pt x="1" y="0"/>
                  </a:moveTo>
                  <a:lnTo>
                    <a:pt x="3582" y="0"/>
                  </a:lnTo>
                  <a:cubicBezTo>
                    <a:pt x="3920" y="0"/>
                    <a:pt x="4184" y="264"/>
                    <a:pt x="4184" y="602"/>
                  </a:cubicBezTo>
                  <a:lnTo>
                    <a:pt x="4184" y="602"/>
                  </a:lnTo>
                  <a:cubicBezTo>
                    <a:pt x="4184" y="941"/>
                    <a:pt x="3920" y="1213"/>
                    <a:pt x="3582" y="1213"/>
                  </a:cubicBezTo>
                  <a:lnTo>
                    <a:pt x="1" y="1213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1019968" y="3678362"/>
              <a:ext cx="294480" cy="105372"/>
            </a:xfrm>
            <a:custGeom>
              <a:avLst/>
              <a:gdLst/>
              <a:ahLst/>
              <a:cxnLst/>
              <a:rect l="l" t="t" r="r" b="b"/>
              <a:pathLst>
                <a:path w="2518" h="901" extrusionOk="0">
                  <a:moveTo>
                    <a:pt x="1" y="1"/>
                  </a:moveTo>
                  <a:lnTo>
                    <a:pt x="1" y="900"/>
                  </a:lnTo>
                  <a:lnTo>
                    <a:pt x="2080" y="900"/>
                  </a:lnTo>
                  <a:cubicBezTo>
                    <a:pt x="2319" y="900"/>
                    <a:pt x="2517" y="702"/>
                    <a:pt x="2517" y="471"/>
                  </a:cubicBezTo>
                  <a:lnTo>
                    <a:pt x="2517" y="438"/>
                  </a:lnTo>
                  <a:cubicBezTo>
                    <a:pt x="2517" y="199"/>
                    <a:pt x="2319" y="1"/>
                    <a:pt x="20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1719683" y="3817300"/>
              <a:ext cx="512475" cy="129464"/>
            </a:xfrm>
            <a:custGeom>
              <a:avLst/>
              <a:gdLst/>
              <a:ahLst/>
              <a:cxnLst/>
              <a:rect l="l" t="t" r="r" b="b"/>
              <a:pathLst>
                <a:path w="4382" h="1107" extrusionOk="0">
                  <a:moveTo>
                    <a:pt x="4217" y="702"/>
                  </a:moveTo>
                  <a:lnTo>
                    <a:pt x="198" y="17"/>
                  </a:lnTo>
                  <a:cubicBezTo>
                    <a:pt x="91" y="1"/>
                    <a:pt x="0" y="83"/>
                    <a:pt x="0" y="191"/>
                  </a:cubicBezTo>
                  <a:lnTo>
                    <a:pt x="0" y="859"/>
                  </a:lnTo>
                  <a:cubicBezTo>
                    <a:pt x="0" y="991"/>
                    <a:pt x="107" y="1107"/>
                    <a:pt x="248" y="1107"/>
                  </a:cubicBezTo>
                  <a:lnTo>
                    <a:pt x="4175" y="1107"/>
                  </a:lnTo>
                  <a:cubicBezTo>
                    <a:pt x="4291" y="1107"/>
                    <a:pt x="4373" y="1016"/>
                    <a:pt x="4373" y="909"/>
                  </a:cubicBezTo>
                  <a:lnTo>
                    <a:pt x="4373" y="909"/>
                  </a:lnTo>
                  <a:cubicBezTo>
                    <a:pt x="4382" y="809"/>
                    <a:pt x="4307" y="727"/>
                    <a:pt x="4217" y="70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1778509" y="3854257"/>
              <a:ext cx="395759" cy="91572"/>
            </a:xfrm>
            <a:custGeom>
              <a:avLst/>
              <a:gdLst/>
              <a:ahLst/>
              <a:cxnLst/>
              <a:rect l="l" t="t" r="r" b="b"/>
              <a:pathLst>
                <a:path w="3384" h="783" extrusionOk="0">
                  <a:moveTo>
                    <a:pt x="386" y="1"/>
                  </a:moveTo>
                  <a:cubicBezTo>
                    <a:pt x="176" y="1"/>
                    <a:pt x="0" y="170"/>
                    <a:pt x="0" y="386"/>
                  </a:cubicBezTo>
                  <a:cubicBezTo>
                    <a:pt x="0" y="601"/>
                    <a:pt x="174" y="782"/>
                    <a:pt x="388" y="782"/>
                  </a:cubicBezTo>
                  <a:lnTo>
                    <a:pt x="3227" y="782"/>
                  </a:lnTo>
                  <a:cubicBezTo>
                    <a:pt x="3309" y="782"/>
                    <a:pt x="3384" y="708"/>
                    <a:pt x="3384" y="626"/>
                  </a:cubicBezTo>
                  <a:cubicBezTo>
                    <a:pt x="3375" y="551"/>
                    <a:pt x="3326" y="493"/>
                    <a:pt x="3252" y="477"/>
                  </a:cubicBezTo>
                  <a:lnTo>
                    <a:pt x="454" y="7"/>
                  </a:lnTo>
                  <a:cubicBezTo>
                    <a:pt x="431" y="3"/>
                    <a:pt x="409" y="1"/>
                    <a:pt x="3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14"/>
          <p:cNvGrpSpPr/>
          <p:nvPr/>
        </p:nvGrpSpPr>
        <p:grpSpPr>
          <a:xfrm flipH="1">
            <a:off x="7829718" y="2659037"/>
            <a:ext cx="1191710" cy="1938501"/>
            <a:chOff x="-3980575" y="2491938"/>
            <a:chExt cx="1143127" cy="1859473"/>
          </a:xfrm>
        </p:grpSpPr>
        <p:sp>
          <p:nvSpPr>
            <p:cNvPr id="487" name="Google Shape;487;p14"/>
            <p:cNvSpPr/>
            <p:nvPr/>
          </p:nvSpPr>
          <p:spPr>
            <a:xfrm>
              <a:off x="-3929830" y="3375304"/>
              <a:ext cx="193400" cy="214810"/>
            </a:xfrm>
            <a:custGeom>
              <a:avLst/>
              <a:gdLst/>
              <a:ahLst/>
              <a:cxnLst/>
              <a:rect l="l" t="t" r="r" b="b"/>
              <a:pathLst>
                <a:path w="1635" h="1816" extrusionOk="0">
                  <a:moveTo>
                    <a:pt x="818" y="1815"/>
                  </a:moveTo>
                  <a:cubicBezTo>
                    <a:pt x="818" y="1815"/>
                    <a:pt x="240" y="1593"/>
                    <a:pt x="116" y="908"/>
                  </a:cubicBezTo>
                  <a:cubicBezTo>
                    <a:pt x="1" y="215"/>
                    <a:pt x="1057" y="0"/>
                    <a:pt x="1626" y="149"/>
                  </a:cubicBezTo>
                  <a:cubicBezTo>
                    <a:pt x="1634" y="149"/>
                    <a:pt x="413" y="536"/>
                    <a:pt x="818" y="18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-3980575" y="3266954"/>
              <a:ext cx="495033" cy="264609"/>
            </a:xfrm>
            <a:custGeom>
              <a:avLst/>
              <a:gdLst/>
              <a:ahLst/>
              <a:cxnLst/>
              <a:rect l="l" t="t" r="r" b="b"/>
              <a:pathLst>
                <a:path w="4185" h="2237" extrusionOk="0">
                  <a:moveTo>
                    <a:pt x="3961" y="2236"/>
                  </a:moveTo>
                  <a:cubicBezTo>
                    <a:pt x="3961" y="2236"/>
                    <a:pt x="4184" y="0"/>
                    <a:pt x="2096" y="0"/>
                  </a:cubicBezTo>
                  <a:cubicBezTo>
                    <a:pt x="1" y="0"/>
                    <a:pt x="553" y="1873"/>
                    <a:pt x="553" y="1873"/>
                  </a:cubicBezTo>
                  <a:cubicBezTo>
                    <a:pt x="553" y="1873"/>
                    <a:pt x="1024" y="8"/>
                    <a:pt x="3961" y="223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-3862406" y="3295816"/>
              <a:ext cx="357347" cy="241543"/>
            </a:xfrm>
            <a:custGeom>
              <a:avLst/>
              <a:gdLst/>
              <a:ahLst/>
              <a:cxnLst/>
              <a:rect l="l" t="t" r="r" b="b"/>
              <a:pathLst>
                <a:path w="3021" h="2042" extrusionOk="0">
                  <a:moveTo>
                    <a:pt x="768" y="1"/>
                  </a:moveTo>
                  <a:cubicBezTo>
                    <a:pt x="534" y="1"/>
                    <a:pt x="292" y="43"/>
                    <a:pt x="41" y="127"/>
                  </a:cubicBezTo>
                  <a:cubicBezTo>
                    <a:pt x="8" y="144"/>
                    <a:pt x="0" y="160"/>
                    <a:pt x="8" y="193"/>
                  </a:cubicBezTo>
                  <a:cubicBezTo>
                    <a:pt x="21" y="219"/>
                    <a:pt x="34" y="229"/>
                    <a:pt x="53" y="229"/>
                  </a:cubicBezTo>
                  <a:cubicBezTo>
                    <a:pt x="60" y="229"/>
                    <a:pt x="67" y="228"/>
                    <a:pt x="74" y="226"/>
                  </a:cubicBezTo>
                  <a:cubicBezTo>
                    <a:pt x="320" y="147"/>
                    <a:pt x="557" y="106"/>
                    <a:pt x="785" y="106"/>
                  </a:cubicBezTo>
                  <a:cubicBezTo>
                    <a:pt x="1054" y="106"/>
                    <a:pt x="1310" y="164"/>
                    <a:pt x="1551" y="284"/>
                  </a:cubicBezTo>
                  <a:cubicBezTo>
                    <a:pt x="2484" y="763"/>
                    <a:pt x="2913" y="2001"/>
                    <a:pt x="2913" y="2009"/>
                  </a:cubicBezTo>
                  <a:cubicBezTo>
                    <a:pt x="2921" y="2025"/>
                    <a:pt x="2938" y="2042"/>
                    <a:pt x="2962" y="2042"/>
                  </a:cubicBezTo>
                  <a:cubicBezTo>
                    <a:pt x="2971" y="2042"/>
                    <a:pt x="2971" y="2042"/>
                    <a:pt x="2979" y="2025"/>
                  </a:cubicBezTo>
                  <a:cubicBezTo>
                    <a:pt x="3004" y="2017"/>
                    <a:pt x="3020" y="2001"/>
                    <a:pt x="3012" y="1968"/>
                  </a:cubicBezTo>
                  <a:cubicBezTo>
                    <a:pt x="3004" y="1918"/>
                    <a:pt x="2591" y="689"/>
                    <a:pt x="1601" y="193"/>
                  </a:cubicBezTo>
                  <a:cubicBezTo>
                    <a:pt x="1336" y="66"/>
                    <a:pt x="1058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-3209462" y="2590471"/>
              <a:ext cx="223563" cy="172936"/>
            </a:xfrm>
            <a:custGeom>
              <a:avLst/>
              <a:gdLst/>
              <a:ahLst/>
              <a:cxnLst/>
              <a:rect l="l" t="t" r="r" b="b"/>
              <a:pathLst>
                <a:path w="1890" h="1462" extrusionOk="0">
                  <a:moveTo>
                    <a:pt x="1849" y="1404"/>
                  </a:moveTo>
                  <a:cubicBezTo>
                    <a:pt x="1849" y="1404"/>
                    <a:pt x="1890" y="785"/>
                    <a:pt x="1312" y="389"/>
                  </a:cubicBezTo>
                  <a:cubicBezTo>
                    <a:pt x="735" y="1"/>
                    <a:pt x="99" y="876"/>
                    <a:pt x="0" y="1453"/>
                  </a:cubicBezTo>
                  <a:cubicBezTo>
                    <a:pt x="0" y="1461"/>
                    <a:pt x="842" y="512"/>
                    <a:pt x="1849" y="1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-3428175" y="2491938"/>
              <a:ext cx="378875" cy="534068"/>
            </a:xfrm>
            <a:custGeom>
              <a:avLst/>
              <a:gdLst/>
              <a:ahLst/>
              <a:cxnLst/>
              <a:rect l="l" t="t" r="r" b="b"/>
              <a:pathLst>
                <a:path w="3203" h="4515" extrusionOk="0">
                  <a:moveTo>
                    <a:pt x="2130" y="4514"/>
                  </a:moveTo>
                  <a:cubicBezTo>
                    <a:pt x="2130" y="4514"/>
                    <a:pt x="1" y="3813"/>
                    <a:pt x="867" y="1907"/>
                  </a:cubicBezTo>
                  <a:cubicBezTo>
                    <a:pt x="1726" y="0"/>
                    <a:pt x="3203" y="1263"/>
                    <a:pt x="3203" y="1263"/>
                  </a:cubicBezTo>
                  <a:cubicBezTo>
                    <a:pt x="3203" y="1263"/>
                    <a:pt x="1313" y="916"/>
                    <a:pt x="2130" y="451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-3303146" y="2592600"/>
              <a:ext cx="132837" cy="439201"/>
            </a:xfrm>
            <a:custGeom>
              <a:avLst/>
              <a:gdLst/>
              <a:ahLst/>
              <a:cxnLst/>
              <a:rect l="l" t="t" r="r" b="b"/>
              <a:pathLst>
                <a:path w="1123" h="3713" extrusionOk="0">
                  <a:moveTo>
                    <a:pt x="1016" y="1"/>
                  </a:moveTo>
                  <a:cubicBezTo>
                    <a:pt x="1004" y="1"/>
                    <a:pt x="992" y="6"/>
                    <a:pt x="982" y="16"/>
                  </a:cubicBezTo>
                  <a:cubicBezTo>
                    <a:pt x="355" y="519"/>
                    <a:pt x="25" y="1097"/>
                    <a:pt x="17" y="1716"/>
                  </a:cubicBezTo>
                  <a:cubicBezTo>
                    <a:pt x="0" y="2813"/>
                    <a:pt x="999" y="3671"/>
                    <a:pt x="1040" y="3704"/>
                  </a:cubicBezTo>
                  <a:cubicBezTo>
                    <a:pt x="1048" y="3713"/>
                    <a:pt x="1056" y="3713"/>
                    <a:pt x="1073" y="3713"/>
                  </a:cubicBezTo>
                  <a:cubicBezTo>
                    <a:pt x="1084" y="3713"/>
                    <a:pt x="1091" y="3709"/>
                    <a:pt x="1097" y="3709"/>
                  </a:cubicBezTo>
                  <a:cubicBezTo>
                    <a:pt x="1100" y="3709"/>
                    <a:pt x="1103" y="3710"/>
                    <a:pt x="1106" y="3713"/>
                  </a:cubicBezTo>
                  <a:cubicBezTo>
                    <a:pt x="1122" y="3696"/>
                    <a:pt x="1122" y="3663"/>
                    <a:pt x="1098" y="3647"/>
                  </a:cubicBezTo>
                  <a:cubicBezTo>
                    <a:pt x="1089" y="3630"/>
                    <a:pt x="99" y="2788"/>
                    <a:pt x="107" y="1724"/>
                  </a:cubicBezTo>
                  <a:cubicBezTo>
                    <a:pt x="116" y="1138"/>
                    <a:pt x="437" y="593"/>
                    <a:pt x="1048" y="98"/>
                  </a:cubicBezTo>
                  <a:cubicBezTo>
                    <a:pt x="1065" y="74"/>
                    <a:pt x="1081" y="41"/>
                    <a:pt x="1056" y="24"/>
                  </a:cubicBezTo>
                  <a:cubicBezTo>
                    <a:pt x="1047" y="10"/>
                    <a:pt x="1032" y="1"/>
                    <a:pt x="1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-3813672" y="2668067"/>
              <a:ext cx="689261" cy="1171874"/>
            </a:xfrm>
            <a:custGeom>
              <a:avLst/>
              <a:gdLst/>
              <a:ahLst/>
              <a:cxnLst/>
              <a:rect l="l" t="t" r="r" b="b"/>
              <a:pathLst>
                <a:path w="5827" h="9907" extrusionOk="0">
                  <a:moveTo>
                    <a:pt x="58" y="1"/>
                  </a:moveTo>
                  <a:cubicBezTo>
                    <a:pt x="46" y="1"/>
                    <a:pt x="34" y="5"/>
                    <a:pt x="25" y="13"/>
                  </a:cubicBezTo>
                  <a:cubicBezTo>
                    <a:pt x="1" y="38"/>
                    <a:pt x="1" y="63"/>
                    <a:pt x="25" y="88"/>
                  </a:cubicBezTo>
                  <a:cubicBezTo>
                    <a:pt x="1288" y="1482"/>
                    <a:pt x="2187" y="1647"/>
                    <a:pt x="3054" y="1812"/>
                  </a:cubicBezTo>
                  <a:cubicBezTo>
                    <a:pt x="3714" y="1936"/>
                    <a:pt x="4341" y="2060"/>
                    <a:pt x="5084" y="2761"/>
                  </a:cubicBezTo>
                  <a:cubicBezTo>
                    <a:pt x="5529" y="3182"/>
                    <a:pt x="5719" y="3669"/>
                    <a:pt x="5636" y="4189"/>
                  </a:cubicBezTo>
                  <a:cubicBezTo>
                    <a:pt x="5438" y="5401"/>
                    <a:pt x="3879" y="6614"/>
                    <a:pt x="2427" y="7299"/>
                  </a:cubicBezTo>
                  <a:cubicBezTo>
                    <a:pt x="421" y="8232"/>
                    <a:pt x="661" y="9841"/>
                    <a:pt x="661" y="9866"/>
                  </a:cubicBezTo>
                  <a:cubicBezTo>
                    <a:pt x="661" y="9882"/>
                    <a:pt x="694" y="9907"/>
                    <a:pt x="710" y="9907"/>
                  </a:cubicBezTo>
                  <a:cubicBezTo>
                    <a:pt x="752" y="9899"/>
                    <a:pt x="776" y="9874"/>
                    <a:pt x="768" y="9833"/>
                  </a:cubicBezTo>
                  <a:cubicBezTo>
                    <a:pt x="752" y="9824"/>
                    <a:pt x="537" y="8273"/>
                    <a:pt x="2468" y="7382"/>
                  </a:cubicBezTo>
                  <a:cubicBezTo>
                    <a:pt x="3953" y="6689"/>
                    <a:pt x="5529" y="5443"/>
                    <a:pt x="5735" y="4205"/>
                  </a:cubicBezTo>
                  <a:cubicBezTo>
                    <a:pt x="5826" y="3636"/>
                    <a:pt x="5636" y="3132"/>
                    <a:pt x="5158" y="2678"/>
                  </a:cubicBezTo>
                  <a:cubicBezTo>
                    <a:pt x="4382" y="1952"/>
                    <a:pt x="3747" y="1829"/>
                    <a:pt x="3062" y="1705"/>
                  </a:cubicBezTo>
                  <a:cubicBezTo>
                    <a:pt x="2220" y="1548"/>
                    <a:pt x="1346" y="1383"/>
                    <a:pt x="91" y="13"/>
                  </a:cubicBezTo>
                  <a:cubicBezTo>
                    <a:pt x="83" y="5"/>
                    <a:pt x="71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-3697514" y="2883349"/>
              <a:ext cx="465698" cy="316301"/>
            </a:xfrm>
            <a:custGeom>
              <a:avLst/>
              <a:gdLst/>
              <a:ahLst/>
              <a:cxnLst/>
              <a:rect l="l" t="t" r="r" b="b"/>
              <a:pathLst>
                <a:path w="3937" h="2674" extrusionOk="0">
                  <a:moveTo>
                    <a:pt x="3829" y="1436"/>
                  </a:moveTo>
                  <a:cubicBezTo>
                    <a:pt x="3937" y="553"/>
                    <a:pt x="2781" y="875"/>
                    <a:pt x="2781" y="875"/>
                  </a:cubicBezTo>
                  <a:cubicBezTo>
                    <a:pt x="2781" y="875"/>
                    <a:pt x="3045" y="471"/>
                    <a:pt x="2187" y="240"/>
                  </a:cubicBezTo>
                  <a:cubicBezTo>
                    <a:pt x="1329" y="0"/>
                    <a:pt x="1" y="2674"/>
                    <a:pt x="1" y="2674"/>
                  </a:cubicBezTo>
                  <a:cubicBezTo>
                    <a:pt x="1" y="2674"/>
                    <a:pt x="1271" y="2550"/>
                    <a:pt x="2352" y="2269"/>
                  </a:cubicBezTo>
                  <a:cubicBezTo>
                    <a:pt x="2187" y="2038"/>
                    <a:pt x="2039" y="1774"/>
                    <a:pt x="2360" y="1816"/>
                  </a:cubicBezTo>
                  <a:cubicBezTo>
                    <a:pt x="2583" y="1849"/>
                    <a:pt x="2724" y="1981"/>
                    <a:pt x="2806" y="2137"/>
                  </a:cubicBezTo>
                  <a:cubicBezTo>
                    <a:pt x="3359" y="1948"/>
                    <a:pt x="3796" y="1725"/>
                    <a:pt x="3829" y="1436"/>
                  </a:cubicBezTo>
                  <a:close/>
                  <a:moveTo>
                    <a:pt x="1651" y="916"/>
                  </a:moveTo>
                  <a:cubicBezTo>
                    <a:pt x="1560" y="875"/>
                    <a:pt x="1494" y="801"/>
                    <a:pt x="1502" y="759"/>
                  </a:cubicBezTo>
                  <a:cubicBezTo>
                    <a:pt x="1527" y="718"/>
                    <a:pt x="1618" y="718"/>
                    <a:pt x="1709" y="759"/>
                  </a:cubicBezTo>
                  <a:cubicBezTo>
                    <a:pt x="1808" y="801"/>
                    <a:pt x="1865" y="875"/>
                    <a:pt x="1857" y="916"/>
                  </a:cubicBezTo>
                  <a:cubicBezTo>
                    <a:pt x="1849" y="957"/>
                    <a:pt x="1750" y="957"/>
                    <a:pt x="1651" y="91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-3858503" y="3782211"/>
              <a:ext cx="568135" cy="569199"/>
            </a:xfrm>
            <a:custGeom>
              <a:avLst/>
              <a:gdLst/>
              <a:ahLst/>
              <a:cxnLst/>
              <a:rect l="l" t="t" r="r" b="b"/>
              <a:pathLst>
                <a:path w="4803" h="4812" extrusionOk="0">
                  <a:moveTo>
                    <a:pt x="0" y="1"/>
                  </a:moveTo>
                  <a:lnTo>
                    <a:pt x="4802" y="1"/>
                  </a:lnTo>
                  <a:lnTo>
                    <a:pt x="4085" y="4812"/>
                  </a:lnTo>
                  <a:lnTo>
                    <a:pt x="718" y="481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-3659426" y="2970408"/>
              <a:ext cx="499883" cy="196121"/>
            </a:xfrm>
            <a:custGeom>
              <a:avLst/>
              <a:gdLst/>
              <a:ahLst/>
              <a:cxnLst/>
              <a:rect l="l" t="t" r="r" b="b"/>
              <a:pathLst>
                <a:path w="4226" h="1658" extrusionOk="0">
                  <a:moveTo>
                    <a:pt x="3073" y="0"/>
                  </a:moveTo>
                  <a:cubicBezTo>
                    <a:pt x="1729" y="0"/>
                    <a:pt x="88" y="1495"/>
                    <a:pt x="17" y="1566"/>
                  </a:cubicBezTo>
                  <a:cubicBezTo>
                    <a:pt x="0" y="1583"/>
                    <a:pt x="0" y="1616"/>
                    <a:pt x="17" y="1633"/>
                  </a:cubicBezTo>
                  <a:cubicBezTo>
                    <a:pt x="25" y="1649"/>
                    <a:pt x="50" y="1657"/>
                    <a:pt x="58" y="1657"/>
                  </a:cubicBezTo>
                  <a:cubicBezTo>
                    <a:pt x="66" y="1657"/>
                    <a:pt x="83" y="1649"/>
                    <a:pt x="91" y="1633"/>
                  </a:cubicBezTo>
                  <a:cubicBezTo>
                    <a:pt x="99" y="1625"/>
                    <a:pt x="1770" y="101"/>
                    <a:pt x="3089" y="101"/>
                  </a:cubicBezTo>
                  <a:cubicBezTo>
                    <a:pt x="3133" y="101"/>
                    <a:pt x="3176" y="103"/>
                    <a:pt x="3218" y="106"/>
                  </a:cubicBezTo>
                  <a:cubicBezTo>
                    <a:pt x="3590" y="139"/>
                    <a:pt x="3895" y="312"/>
                    <a:pt x="4126" y="618"/>
                  </a:cubicBezTo>
                  <a:cubicBezTo>
                    <a:pt x="4136" y="628"/>
                    <a:pt x="4153" y="635"/>
                    <a:pt x="4168" y="635"/>
                  </a:cubicBezTo>
                  <a:cubicBezTo>
                    <a:pt x="4177" y="635"/>
                    <a:pt x="4186" y="632"/>
                    <a:pt x="4192" y="626"/>
                  </a:cubicBezTo>
                  <a:cubicBezTo>
                    <a:pt x="4217" y="601"/>
                    <a:pt x="4225" y="576"/>
                    <a:pt x="4200" y="552"/>
                  </a:cubicBezTo>
                  <a:cubicBezTo>
                    <a:pt x="3953" y="221"/>
                    <a:pt x="3631" y="40"/>
                    <a:pt x="3227" y="7"/>
                  </a:cubicBezTo>
                  <a:cubicBezTo>
                    <a:pt x="3176" y="2"/>
                    <a:pt x="3125" y="0"/>
                    <a:pt x="3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-3957154" y="2600288"/>
              <a:ext cx="537972" cy="338775"/>
            </a:xfrm>
            <a:custGeom>
              <a:avLst/>
              <a:gdLst/>
              <a:ahLst/>
              <a:cxnLst/>
              <a:rect l="l" t="t" r="r" b="b"/>
              <a:pathLst>
                <a:path w="4548" h="2864" extrusionOk="0">
                  <a:moveTo>
                    <a:pt x="4465" y="2369"/>
                  </a:moveTo>
                  <a:cubicBezTo>
                    <a:pt x="4465" y="2369"/>
                    <a:pt x="4547" y="1436"/>
                    <a:pt x="3508" y="834"/>
                  </a:cubicBezTo>
                  <a:cubicBezTo>
                    <a:pt x="2460" y="248"/>
                    <a:pt x="1" y="0"/>
                    <a:pt x="1" y="0"/>
                  </a:cubicBezTo>
                  <a:cubicBezTo>
                    <a:pt x="1" y="0"/>
                    <a:pt x="1585" y="2146"/>
                    <a:pt x="2699" y="2492"/>
                  </a:cubicBezTo>
                  <a:cubicBezTo>
                    <a:pt x="3805" y="2864"/>
                    <a:pt x="4465" y="2369"/>
                    <a:pt x="4465" y="236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-3871278" y="2644173"/>
              <a:ext cx="443223" cy="243199"/>
            </a:xfrm>
            <a:custGeom>
              <a:avLst/>
              <a:gdLst/>
              <a:ahLst/>
              <a:cxnLst/>
              <a:rect l="l" t="t" r="r" b="b"/>
              <a:pathLst>
                <a:path w="3747" h="2056" extrusionOk="0">
                  <a:moveTo>
                    <a:pt x="3722" y="2055"/>
                  </a:moveTo>
                  <a:cubicBezTo>
                    <a:pt x="2955" y="1989"/>
                    <a:pt x="2410" y="1692"/>
                    <a:pt x="1866" y="1403"/>
                  </a:cubicBezTo>
                  <a:cubicBezTo>
                    <a:pt x="1791" y="1362"/>
                    <a:pt x="1709" y="1321"/>
                    <a:pt x="1635" y="1271"/>
                  </a:cubicBezTo>
                  <a:cubicBezTo>
                    <a:pt x="611" y="735"/>
                    <a:pt x="1" y="83"/>
                    <a:pt x="1" y="75"/>
                  </a:cubicBezTo>
                  <a:lnTo>
                    <a:pt x="75" y="1"/>
                  </a:lnTo>
                  <a:cubicBezTo>
                    <a:pt x="83" y="9"/>
                    <a:pt x="686" y="653"/>
                    <a:pt x="1684" y="1172"/>
                  </a:cubicBezTo>
                  <a:cubicBezTo>
                    <a:pt x="1767" y="1214"/>
                    <a:pt x="1849" y="1255"/>
                    <a:pt x="1932" y="1313"/>
                  </a:cubicBezTo>
                  <a:cubicBezTo>
                    <a:pt x="2460" y="1601"/>
                    <a:pt x="3004" y="1890"/>
                    <a:pt x="3747" y="19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-3277832" y="3137074"/>
              <a:ext cx="440384" cy="238349"/>
            </a:xfrm>
            <a:custGeom>
              <a:avLst/>
              <a:gdLst/>
              <a:ahLst/>
              <a:cxnLst/>
              <a:rect l="l" t="t" r="r" b="b"/>
              <a:pathLst>
                <a:path w="3723" h="2015" extrusionOk="0">
                  <a:moveTo>
                    <a:pt x="1" y="1824"/>
                  </a:moveTo>
                  <a:cubicBezTo>
                    <a:pt x="1" y="1824"/>
                    <a:pt x="67" y="834"/>
                    <a:pt x="958" y="347"/>
                  </a:cubicBezTo>
                  <a:cubicBezTo>
                    <a:pt x="1610" y="1"/>
                    <a:pt x="2146" y="323"/>
                    <a:pt x="2608" y="430"/>
                  </a:cubicBezTo>
                  <a:cubicBezTo>
                    <a:pt x="3211" y="570"/>
                    <a:pt x="3722" y="298"/>
                    <a:pt x="3722" y="298"/>
                  </a:cubicBezTo>
                  <a:cubicBezTo>
                    <a:pt x="3722" y="298"/>
                    <a:pt x="2946" y="2014"/>
                    <a:pt x="1626" y="1560"/>
                  </a:cubicBezTo>
                  <a:cubicBezTo>
                    <a:pt x="677" y="1238"/>
                    <a:pt x="1" y="1824"/>
                    <a:pt x="1" y="182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-3285639" y="3199057"/>
              <a:ext cx="416963" cy="153892"/>
            </a:xfrm>
            <a:custGeom>
              <a:avLst/>
              <a:gdLst/>
              <a:ahLst/>
              <a:cxnLst/>
              <a:rect l="l" t="t" r="r" b="b"/>
              <a:pathLst>
                <a:path w="3525" h="1301" extrusionOk="0">
                  <a:moveTo>
                    <a:pt x="3462" y="0"/>
                  </a:moveTo>
                  <a:cubicBezTo>
                    <a:pt x="3444" y="0"/>
                    <a:pt x="3427" y="11"/>
                    <a:pt x="3417" y="21"/>
                  </a:cubicBezTo>
                  <a:cubicBezTo>
                    <a:pt x="3417" y="21"/>
                    <a:pt x="3142" y="398"/>
                    <a:pt x="2370" y="398"/>
                  </a:cubicBezTo>
                  <a:cubicBezTo>
                    <a:pt x="2133" y="398"/>
                    <a:pt x="1849" y="362"/>
                    <a:pt x="1511" y="269"/>
                  </a:cubicBezTo>
                  <a:cubicBezTo>
                    <a:pt x="1400" y="239"/>
                    <a:pt x="1297" y="225"/>
                    <a:pt x="1199" y="225"/>
                  </a:cubicBezTo>
                  <a:cubicBezTo>
                    <a:pt x="360" y="225"/>
                    <a:pt x="9" y="1228"/>
                    <a:pt x="9" y="1243"/>
                  </a:cubicBezTo>
                  <a:cubicBezTo>
                    <a:pt x="1" y="1259"/>
                    <a:pt x="9" y="1292"/>
                    <a:pt x="42" y="1300"/>
                  </a:cubicBezTo>
                  <a:lnTo>
                    <a:pt x="67" y="1300"/>
                  </a:lnTo>
                  <a:cubicBezTo>
                    <a:pt x="83" y="1300"/>
                    <a:pt x="108" y="1292"/>
                    <a:pt x="108" y="1284"/>
                  </a:cubicBezTo>
                  <a:cubicBezTo>
                    <a:pt x="115" y="1232"/>
                    <a:pt x="426" y="336"/>
                    <a:pt x="1188" y="336"/>
                  </a:cubicBezTo>
                  <a:cubicBezTo>
                    <a:pt x="1278" y="336"/>
                    <a:pt x="1375" y="348"/>
                    <a:pt x="1478" y="376"/>
                  </a:cubicBezTo>
                  <a:cubicBezTo>
                    <a:pt x="1827" y="472"/>
                    <a:pt x="2122" y="509"/>
                    <a:pt x="2370" y="509"/>
                  </a:cubicBezTo>
                  <a:cubicBezTo>
                    <a:pt x="3187" y="509"/>
                    <a:pt x="3487" y="106"/>
                    <a:pt x="3499" y="87"/>
                  </a:cubicBezTo>
                  <a:cubicBezTo>
                    <a:pt x="3524" y="63"/>
                    <a:pt x="3508" y="30"/>
                    <a:pt x="3491" y="13"/>
                  </a:cubicBezTo>
                  <a:cubicBezTo>
                    <a:pt x="3482" y="4"/>
                    <a:pt x="3472" y="0"/>
                    <a:pt x="3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-3478920" y="3260093"/>
              <a:ext cx="371068" cy="435416"/>
            </a:xfrm>
            <a:custGeom>
              <a:avLst/>
              <a:gdLst/>
              <a:ahLst/>
              <a:cxnLst/>
              <a:rect l="l" t="t" r="r" b="b"/>
              <a:pathLst>
                <a:path w="3137" h="3681" extrusionOk="0">
                  <a:moveTo>
                    <a:pt x="83" y="867"/>
                  </a:moveTo>
                  <a:cubicBezTo>
                    <a:pt x="347" y="0"/>
                    <a:pt x="1296" y="793"/>
                    <a:pt x="1296" y="793"/>
                  </a:cubicBezTo>
                  <a:cubicBezTo>
                    <a:pt x="1296" y="793"/>
                    <a:pt x="1222" y="297"/>
                    <a:pt x="2130" y="454"/>
                  </a:cubicBezTo>
                  <a:cubicBezTo>
                    <a:pt x="3037" y="603"/>
                    <a:pt x="3136" y="3681"/>
                    <a:pt x="3136" y="3681"/>
                  </a:cubicBezTo>
                  <a:cubicBezTo>
                    <a:pt x="3136" y="3681"/>
                    <a:pt x="1998" y="3012"/>
                    <a:pt x="1098" y="2294"/>
                  </a:cubicBezTo>
                  <a:cubicBezTo>
                    <a:pt x="1362" y="2154"/>
                    <a:pt x="1610" y="1964"/>
                    <a:pt x="1288" y="1857"/>
                  </a:cubicBezTo>
                  <a:cubicBezTo>
                    <a:pt x="1057" y="1783"/>
                    <a:pt x="876" y="1857"/>
                    <a:pt x="727" y="1973"/>
                  </a:cubicBezTo>
                  <a:cubicBezTo>
                    <a:pt x="298" y="1560"/>
                    <a:pt x="1" y="1156"/>
                    <a:pt x="83" y="867"/>
                  </a:cubicBezTo>
                  <a:close/>
                  <a:moveTo>
                    <a:pt x="2353" y="1321"/>
                  </a:moveTo>
                  <a:cubicBezTo>
                    <a:pt x="2460" y="1321"/>
                    <a:pt x="2542" y="1279"/>
                    <a:pt x="2542" y="1238"/>
                  </a:cubicBezTo>
                  <a:cubicBezTo>
                    <a:pt x="2542" y="1189"/>
                    <a:pt x="2452" y="1156"/>
                    <a:pt x="2353" y="1156"/>
                  </a:cubicBezTo>
                  <a:cubicBezTo>
                    <a:pt x="2237" y="1156"/>
                    <a:pt x="2155" y="1197"/>
                    <a:pt x="2155" y="1238"/>
                  </a:cubicBezTo>
                  <a:cubicBezTo>
                    <a:pt x="2146" y="1288"/>
                    <a:pt x="2237" y="1321"/>
                    <a:pt x="2353" y="132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-3333427" y="3347862"/>
              <a:ext cx="217767" cy="327183"/>
            </a:xfrm>
            <a:custGeom>
              <a:avLst/>
              <a:gdLst/>
              <a:ahLst/>
              <a:cxnLst/>
              <a:rect l="l" t="t" r="r" b="b"/>
              <a:pathLst>
                <a:path w="1841" h="2766" extrusionOk="0">
                  <a:moveTo>
                    <a:pt x="73" y="1"/>
                  </a:moveTo>
                  <a:cubicBezTo>
                    <a:pt x="57" y="1"/>
                    <a:pt x="41" y="10"/>
                    <a:pt x="25" y="26"/>
                  </a:cubicBezTo>
                  <a:cubicBezTo>
                    <a:pt x="0" y="42"/>
                    <a:pt x="17" y="75"/>
                    <a:pt x="33" y="92"/>
                  </a:cubicBezTo>
                  <a:cubicBezTo>
                    <a:pt x="33" y="108"/>
                    <a:pt x="768" y="612"/>
                    <a:pt x="1725" y="2732"/>
                  </a:cubicBezTo>
                  <a:cubicBezTo>
                    <a:pt x="1741" y="2757"/>
                    <a:pt x="1758" y="2765"/>
                    <a:pt x="1783" y="2765"/>
                  </a:cubicBezTo>
                  <a:lnTo>
                    <a:pt x="1799" y="2765"/>
                  </a:lnTo>
                  <a:cubicBezTo>
                    <a:pt x="1832" y="2741"/>
                    <a:pt x="1840" y="2724"/>
                    <a:pt x="1832" y="2691"/>
                  </a:cubicBezTo>
                  <a:cubicBezTo>
                    <a:pt x="859" y="537"/>
                    <a:pt x="132" y="34"/>
                    <a:pt x="99" y="9"/>
                  </a:cubicBezTo>
                  <a:cubicBezTo>
                    <a:pt x="91" y="3"/>
                    <a:pt x="82" y="1"/>
                    <a:pt x="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-3832243" y="4289781"/>
              <a:ext cx="515497" cy="61628"/>
            </a:xfrm>
            <a:custGeom>
              <a:avLst/>
              <a:gdLst/>
              <a:ahLst/>
              <a:cxnLst/>
              <a:rect l="l" t="t" r="r" b="b"/>
              <a:pathLst>
                <a:path w="4358" h="521" extrusionOk="0">
                  <a:moveTo>
                    <a:pt x="1" y="1"/>
                  </a:moveTo>
                  <a:lnTo>
                    <a:pt x="4358" y="1"/>
                  </a:lnTo>
                  <a:lnTo>
                    <a:pt x="4168" y="521"/>
                  </a:lnTo>
                  <a:lnTo>
                    <a:pt x="191" y="52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4" name="Google Shape;504;p14"/>
          <p:cNvSpPr txBox="1">
            <a:spLocks noGrp="1"/>
          </p:cNvSpPr>
          <p:nvPr>
            <p:ph type="title"/>
          </p:nvPr>
        </p:nvSpPr>
        <p:spPr>
          <a:xfrm>
            <a:off x="1497150" y="3059425"/>
            <a:ext cx="6149700" cy="5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05" name="Google Shape;505;p14"/>
          <p:cNvSpPr txBox="1">
            <a:spLocks noGrp="1"/>
          </p:cNvSpPr>
          <p:nvPr>
            <p:ph type="subTitle" idx="1"/>
          </p:nvPr>
        </p:nvSpPr>
        <p:spPr>
          <a:xfrm>
            <a:off x="1497150" y="1344100"/>
            <a:ext cx="6149700" cy="171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6"/>
          <p:cNvSpPr/>
          <p:nvPr/>
        </p:nvSpPr>
        <p:spPr>
          <a:xfrm>
            <a:off x="-22450" y="752025"/>
            <a:ext cx="6213900" cy="3868950"/>
          </a:xfrm>
          <a:custGeom>
            <a:avLst/>
            <a:gdLst/>
            <a:ahLst/>
            <a:cxnLst/>
            <a:rect l="l" t="t" r="r" b="b"/>
            <a:pathLst>
              <a:path w="248556" h="154758" extrusionOk="0">
                <a:moveTo>
                  <a:pt x="104027" y="155"/>
                </a:moveTo>
                <a:lnTo>
                  <a:pt x="0" y="88310"/>
                </a:lnTo>
                <a:lnTo>
                  <a:pt x="0" y="154202"/>
                </a:lnTo>
                <a:lnTo>
                  <a:pt x="248556" y="154758"/>
                </a:lnTo>
                <a:lnTo>
                  <a:pt x="11064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3725"/>
                </a:srgbClr>
              </a:gs>
              <a:gs pos="100000">
                <a:srgbClr val="D7DDFB">
                  <a:alpha val="49803"/>
                </a:srgbClr>
              </a:gs>
            </a:gsLst>
            <a:lin ang="5400012" scaled="0"/>
          </a:gradFill>
          <a:ln>
            <a:noFill/>
          </a:ln>
        </p:spPr>
      </p:sp>
      <p:sp>
        <p:nvSpPr>
          <p:cNvPr id="586" name="Google Shape;586;p16"/>
          <p:cNvSpPr/>
          <p:nvPr/>
        </p:nvSpPr>
        <p:spPr>
          <a:xfrm>
            <a:off x="-9550" y="4597475"/>
            <a:ext cx="9153600" cy="5463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7" name="Google Shape;587;p16"/>
          <p:cNvGrpSpPr/>
          <p:nvPr/>
        </p:nvGrpSpPr>
        <p:grpSpPr>
          <a:xfrm>
            <a:off x="8457711" y="3112146"/>
            <a:ext cx="922504" cy="1500595"/>
            <a:chOff x="-3980575" y="2491938"/>
            <a:chExt cx="1143127" cy="1859473"/>
          </a:xfrm>
        </p:grpSpPr>
        <p:sp>
          <p:nvSpPr>
            <p:cNvPr id="588" name="Google Shape;588;p16"/>
            <p:cNvSpPr/>
            <p:nvPr/>
          </p:nvSpPr>
          <p:spPr>
            <a:xfrm>
              <a:off x="-3929830" y="3375304"/>
              <a:ext cx="193400" cy="214810"/>
            </a:xfrm>
            <a:custGeom>
              <a:avLst/>
              <a:gdLst/>
              <a:ahLst/>
              <a:cxnLst/>
              <a:rect l="l" t="t" r="r" b="b"/>
              <a:pathLst>
                <a:path w="1635" h="1816" extrusionOk="0">
                  <a:moveTo>
                    <a:pt x="818" y="1815"/>
                  </a:moveTo>
                  <a:cubicBezTo>
                    <a:pt x="818" y="1815"/>
                    <a:pt x="240" y="1593"/>
                    <a:pt x="116" y="908"/>
                  </a:cubicBezTo>
                  <a:cubicBezTo>
                    <a:pt x="1" y="215"/>
                    <a:pt x="1057" y="0"/>
                    <a:pt x="1626" y="149"/>
                  </a:cubicBezTo>
                  <a:cubicBezTo>
                    <a:pt x="1634" y="149"/>
                    <a:pt x="413" y="536"/>
                    <a:pt x="818" y="18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-3980575" y="3266954"/>
              <a:ext cx="495033" cy="264609"/>
            </a:xfrm>
            <a:custGeom>
              <a:avLst/>
              <a:gdLst/>
              <a:ahLst/>
              <a:cxnLst/>
              <a:rect l="l" t="t" r="r" b="b"/>
              <a:pathLst>
                <a:path w="4185" h="2237" extrusionOk="0">
                  <a:moveTo>
                    <a:pt x="3961" y="2236"/>
                  </a:moveTo>
                  <a:cubicBezTo>
                    <a:pt x="3961" y="2236"/>
                    <a:pt x="4184" y="0"/>
                    <a:pt x="2096" y="0"/>
                  </a:cubicBezTo>
                  <a:cubicBezTo>
                    <a:pt x="1" y="0"/>
                    <a:pt x="553" y="1873"/>
                    <a:pt x="553" y="1873"/>
                  </a:cubicBezTo>
                  <a:cubicBezTo>
                    <a:pt x="553" y="1873"/>
                    <a:pt x="1024" y="8"/>
                    <a:pt x="3961" y="223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-3862406" y="3295816"/>
              <a:ext cx="357347" cy="241543"/>
            </a:xfrm>
            <a:custGeom>
              <a:avLst/>
              <a:gdLst/>
              <a:ahLst/>
              <a:cxnLst/>
              <a:rect l="l" t="t" r="r" b="b"/>
              <a:pathLst>
                <a:path w="3021" h="2042" extrusionOk="0">
                  <a:moveTo>
                    <a:pt x="768" y="1"/>
                  </a:moveTo>
                  <a:cubicBezTo>
                    <a:pt x="534" y="1"/>
                    <a:pt x="292" y="43"/>
                    <a:pt x="41" y="127"/>
                  </a:cubicBezTo>
                  <a:cubicBezTo>
                    <a:pt x="8" y="144"/>
                    <a:pt x="0" y="160"/>
                    <a:pt x="8" y="193"/>
                  </a:cubicBezTo>
                  <a:cubicBezTo>
                    <a:pt x="21" y="219"/>
                    <a:pt x="34" y="229"/>
                    <a:pt x="53" y="229"/>
                  </a:cubicBezTo>
                  <a:cubicBezTo>
                    <a:pt x="60" y="229"/>
                    <a:pt x="67" y="228"/>
                    <a:pt x="74" y="226"/>
                  </a:cubicBezTo>
                  <a:cubicBezTo>
                    <a:pt x="320" y="147"/>
                    <a:pt x="557" y="106"/>
                    <a:pt x="785" y="106"/>
                  </a:cubicBezTo>
                  <a:cubicBezTo>
                    <a:pt x="1054" y="106"/>
                    <a:pt x="1310" y="164"/>
                    <a:pt x="1551" y="284"/>
                  </a:cubicBezTo>
                  <a:cubicBezTo>
                    <a:pt x="2484" y="763"/>
                    <a:pt x="2913" y="2001"/>
                    <a:pt x="2913" y="2009"/>
                  </a:cubicBezTo>
                  <a:cubicBezTo>
                    <a:pt x="2921" y="2025"/>
                    <a:pt x="2938" y="2042"/>
                    <a:pt x="2962" y="2042"/>
                  </a:cubicBezTo>
                  <a:cubicBezTo>
                    <a:pt x="2971" y="2042"/>
                    <a:pt x="2971" y="2042"/>
                    <a:pt x="2979" y="2025"/>
                  </a:cubicBezTo>
                  <a:cubicBezTo>
                    <a:pt x="3004" y="2017"/>
                    <a:pt x="3020" y="2001"/>
                    <a:pt x="3012" y="1968"/>
                  </a:cubicBezTo>
                  <a:cubicBezTo>
                    <a:pt x="3004" y="1918"/>
                    <a:pt x="2591" y="689"/>
                    <a:pt x="1601" y="193"/>
                  </a:cubicBezTo>
                  <a:cubicBezTo>
                    <a:pt x="1336" y="66"/>
                    <a:pt x="1058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-3209462" y="2590471"/>
              <a:ext cx="223563" cy="172936"/>
            </a:xfrm>
            <a:custGeom>
              <a:avLst/>
              <a:gdLst/>
              <a:ahLst/>
              <a:cxnLst/>
              <a:rect l="l" t="t" r="r" b="b"/>
              <a:pathLst>
                <a:path w="1890" h="1462" extrusionOk="0">
                  <a:moveTo>
                    <a:pt x="1849" y="1404"/>
                  </a:moveTo>
                  <a:cubicBezTo>
                    <a:pt x="1849" y="1404"/>
                    <a:pt x="1890" y="785"/>
                    <a:pt x="1312" y="389"/>
                  </a:cubicBezTo>
                  <a:cubicBezTo>
                    <a:pt x="735" y="1"/>
                    <a:pt x="99" y="876"/>
                    <a:pt x="0" y="1453"/>
                  </a:cubicBezTo>
                  <a:cubicBezTo>
                    <a:pt x="0" y="1461"/>
                    <a:pt x="842" y="512"/>
                    <a:pt x="1849" y="1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-3428175" y="2491938"/>
              <a:ext cx="378875" cy="534068"/>
            </a:xfrm>
            <a:custGeom>
              <a:avLst/>
              <a:gdLst/>
              <a:ahLst/>
              <a:cxnLst/>
              <a:rect l="l" t="t" r="r" b="b"/>
              <a:pathLst>
                <a:path w="3203" h="4515" extrusionOk="0">
                  <a:moveTo>
                    <a:pt x="2130" y="4514"/>
                  </a:moveTo>
                  <a:cubicBezTo>
                    <a:pt x="2130" y="4514"/>
                    <a:pt x="1" y="3813"/>
                    <a:pt x="867" y="1907"/>
                  </a:cubicBezTo>
                  <a:cubicBezTo>
                    <a:pt x="1726" y="0"/>
                    <a:pt x="3203" y="1263"/>
                    <a:pt x="3203" y="1263"/>
                  </a:cubicBezTo>
                  <a:cubicBezTo>
                    <a:pt x="3203" y="1263"/>
                    <a:pt x="1313" y="916"/>
                    <a:pt x="2130" y="451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-3303146" y="2592600"/>
              <a:ext cx="132837" cy="439201"/>
            </a:xfrm>
            <a:custGeom>
              <a:avLst/>
              <a:gdLst/>
              <a:ahLst/>
              <a:cxnLst/>
              <a:rect l="l" t="t" r="r" b="b"/>
              <a:pathLst>
                <a:path w="1123" h="3713" extrusionOk="0">
                  <a:moveTo>
                    <a:pt x="1016" y="1"/>
                  </a:moveTo>
                  <a:cubicBezTo>
                    <a:pt x="1004" y="1"/>
                    <a:pt x="992" y="6"/>
                    <a:pt x="982" y="16"/>
                  </a:cubicBezTo>
                  <a:cubicBezTo>
                    <a:pt x="355" y="519"/>
                    <a:pt x="25" y="1097"/>
                    <a:pt x="17" y="1716"/>
                  </a:cubicBezTo>
                  <a:cubicBezTo>
                    <a:pt x="0" y="2813"/>
                    <a:pt x="999" y="3671"/>
                    <a:pt x="1040" y="3704"/>
                  </a:cubicBezTo>
                  <a:cubicBezTo>
                    <a:pt x="1048" y="3713"/>
                    <a:pt x="1056" y="3713"/>
                    <a:pt x="1073" y="3713"/>
                  </a:cubicBezTo>
                  <a:cubicBezTo>
                    <a:pt x="1084" y="3713"/>
                    <a:pt x="1091" y="3709"/>
                    <a:pt x="1097" y="3709"/>
                  </a:cubicBezTo>
                  <a:cubicBezTo>
                    <a:pt x="1100" y="3709"/>
                    <a:pt x="1103" y="3710"/>
                    <a:pt x="1106" y="3713"/>
                  </a:cubicBezTo>
                  <a:cubicBezTo>
                    <a:pt x="1122" y="3696"/>
                    <a:pt x="1122" y="3663"/>
                    <a:pt x="1098" y="3647"/>
                  </a:cubicBezTo>
                  <a:cubicBezTo>
                    <a:pt x="1089" y="3630"/>
                    <a:pt x="99" y="2788"/>
                    <a:pt x="107" y="1724"/>
                  </a:cubicBezTo>
                  <a:cubicBezTo>
                    <a:pt x="116" y="1138"/>
                    <a:pt x="437" y="593"/>
                    <a:pt x="1048" y="98"/>
                  </a:cubicBezTo>
                  <a:cubicBezTo>
                    <a:pt x="1065" y="74"/>
                    <a:pt x="1081" y="41"/>
                    <a:pt x="1056" y="24"/>
                  </a:cubicBezTo>
                  <a:cubicBezTo>
                    <a:pt x="1047" y="10"/>
                    <a:pt x="1032" y="1"/>
                    <a:pt x="1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-3813672" y="2668067"/>
              <a:ext cx="689261" cy="1171874"/>
            </a:xfrm>
            <a:custGeom>
              <a:avLst/>
              <a:gdLst/>
              <a:ahLst/>
              <a:cxnLst/>
              <a:rect l="l" t="t" r="r" b="b"/>
              <a:pathLst>
                <a:path w="5827" h="9907" extrusionOk="0">
                  <a:moveTo>
                    <a:pt x="58" y="1"/>
                  </a:moveTo>
                  <a:cubicBezTo>
                    <a:pt x="46" y="1"/>
                    <a:pt x="34" y="5"/>
                    <a:pt x="25" y="13"/>
                  </a:cubicBezTo>
                  <a:cubicBezTo>
                    <a:pt x="1" y="38"/>
                    <a:pt x="1" y="63"/>
                    <a:pt x="25" y="88"/>
                  </a:cubicBezTo>
                  <a:cubicBezTo>
                    <a:pt x="1288" y="1482"/>
                    <a:pt x="2187" y="1647"/>
                    <a:pt x="3054" y="1812"/>
                  </a:cubicBezTo>
                  <a:cubicBezTo>
                    <a:pt x="3714" y="1936"/>
                    <a:pt x="4341" y="2060"/>
                    <a:pt x="5084" y="2761"/>
                  </a:cubicBezTo>
                  <a:cubicBezTo>
                    <a:pt x="5529" y="3182"/>
                    <a:pt x="5719" y="3669"/>
                    <a:pt x="5636" y="4189"/>
                  </a:cubicBezTo>
                  <a:cubicBezTo>
                    <a:pt x="5438" y="5401"/>
                    <a:pt x="3879" y="6614"/>
                    <a:pt x="2427" y="7299"/>
                  </a:cubicBezTo>
                  <a:cubicBezTo>
                    <a:pt x="421" y="8232"/>
                    <a:pt x="661" y="9841"/>
                    <a:pt x="661" y="9866"/>
                  </a:cubicBezTo>
                  <a:cubicBezTo>
                    <a:pt x="661" y="9882"/>
                    <a:pt x="694" y="9907"/>
                    <a:pt x="710" y="9907"/>
                  </a:cubicBezTo>
                  <a:cubicBezTo>
                    <a:pt x="752" y="9899"/>
                    <a:pt x="776" y="9874"/>
                    <a:pt x="768" y="9833"/>
                  </a:cubicBezTo>
                  <a:cubicBezTo>
                    <a:pt x="752" y="9824"/>
                    <a:pt x="537" y="8273"/>
                    <a:pt x="2468" y="7382"/>
                  </a:cubicBezTo>
                  <a:cubicBezTo>
                    <a:pt x="3953" y="6689"/>
                    <a:pt x="5529" y="5443"/>
                    <a:pt x="5735" y="4205"/>
                  </a:cubicBezTo>
                  <a:cubicBezTo>
                    <a:pt x="5826" y="3636"/>
                    <a:pt x="5636" y="3132"/>
                    <a:pt x="5158" y="2678"/>
                  </a:cubicBezTo>
                  <a:cubicBezTo>
                    <a:pt x="4382" y="1952"/>
                    <a:pt x="3747" y="1829"/>
                    <a:pt x="3062" y="1705"/>
                  </a:cubicBezTo>
                  <a:cubicBezTo>
                    <a:pt x="2220" y="1548"/>
                    <a:pt x="1346" y="1383"/>
                    <a:pt x="91" y="13"/>
                  </a:cubicBezTo>
                  <a:cubicBezTo>
                    <a:pt x="83" y="5"/>
                    <a:pt x="71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-3697514" y="2883349"/>
              <a:ext cx="465698" cy="316301"/>
            </a:xfrm>
            <a:custGeom>
              <a:avLst/>
              <a:gdLst/>
              <a:ahLst/>
              <a:cxnLst/>
              <a:rect l="l" t="t" r="r" b="b"/>
              <a:pathLst>
                <a:path w="3937" h="2674" extrusionOk="0">
                  <a:moveTo>
                    <a:pt x="3829" y="1436"/>
                  </a:moveTo>
                  <a:cubicBezTo>
                    <a:pt x="3937" y="553"/>
                    <a:pt x="2781" y="875"/>
                    <a:pt x="2781" y="875"/>
                  </a:cubicBezTo>
                  <a:cubicBezTo>
                    <a:pt x="2781" y="875"/>
                    <a:pt x="3045" y="471"/>
                    <a:pt x="2187" y="240"/>
                  </a:cubicBezTo>
                  <a:cubicBezTo>
                    <a:pt x="1329" y="0"/>
                    <a:pt x="1" y="2674"/>
                    <a:pt x="1" y="2674"/>
                  </a:cubicBezTo>
                  <a:cubicBezTo>
                    <a:pt x="1" y="2674"/>
                    <a:pt x="1271" y="2550"/>
                    <a:pt x="2352" y="2269"/>
                  </a:cubicBezTo>
                  <a:cubicBezTo>
                    <a:pt x="2187" y="2038"/>
                    <a:pt x="2039" y="1774"/>
                    <a:pt x="2360" y="1816"/>
                  </a:cubicBezTo>
                  <a:cubicBezTo>
                    <a:pt x="2583" y="1849"/>
                    <a:pt x="2724" y="1981"/>
                    <a:pt x="2806" y="2137"/>
                  </a:cubicBezTo>
                  <a:cubicBezTo>
                    <a:pt x="3359" y="1948"/>
                    <a:pt x="3796" y="1725"/>
                    <a:pt x="3829" y="1436"/>
                  </a:cubicBezTo>
                  <a:close/>
                  <a:moveTo>
                    <a:pt x="1651" y="916"/>
                  </a:moveTo>
                  <a:cubicBezTo>
                    <a:pt x="1560" y="875"/>
                    <a:pt x="1494" y="801"/>
                    <a:pt x="1502" y="759"/>
                  </a:cubicBezTo>
                  <a:cubicBezTo>
                    <a:pt x="1527" y="718"/>
                    <a:pt x="1618" y="718"/>
                    <a:pt x="1709" y="759"/>
                  </a:cubicBezTo>
                  <a:cubicBezTo>
                    <a:pt x="1808" y="801"/>
                    <a:pt x="1865" y="875"/>
                    <a:pt x="1857" y="916"/>
                  </a:cubicBezTo>
                  <a:cubicBezTo>
                    <a:pt x="1849" y="957"/>
                    <a:pt x="1750" y="957"/>
                    <a:pt x="1651" y="91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-3858503" y="3782211"/>
              <a:ext cx="568135" cy="569199"/>
            </a:xfrm>
            <a:custGeom>
              <a:avLst/>
              <a:gdLst/>
              <a:ahLst/>
              <a:cxnLst/>
              <a:rect l="l" t="t" r="r" b="b"/>
              <a:pathLst>
                <a:path w="4803" h="4812" extrusionOk="0">
                  <a:moveTo>
                    <a:pt x="0" y="1"/>
                  </a:moveTo>
                  <a:lnTo>
                    <a:pt x="4802" y="1"/>
                  </a:lnTo>
                  <a:lnTo>
                    <a:pt x="4085" y="4812"/>
                  </a:lnTo>
                  <a:lnTo>
                    <a:pt x="718" y="481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-3659426" y="2970408"/>
              <a:ext cx="499883" cy="196121"/>
            </a:xfrm>
            <a:custGeom>
              <a:avLst/>
              <a:gdLst/>
              <a:ahLst/>
              <a:cxnLst/>
              <a:rect l="l" t="t" r="r" b="b"/>
              <a:pathLst>
                <a:path w="4226" h="1658" extrusionOk="0">
                  <a:moveTo>
                    <a:pt x="3073" y="0"/>
                  </a:moveTo>
                  <a:cubicBezTo>
                    <a:pt x="1729" y="0"/>
                    <a:pt x="88" y="1495"/>
                    <a:pt x="17" y="1566"/>
                  </a:cubicBezTo>
                  <a:cubicBezTo>
                    <a:pt x="0" y="1583"/>
                    <a:pt x="0" y="1616"/>
                    <a:pt x="17" y="1633"/>
                  </a:cubicBezTo>
                  <a:cubicBezTo>
                    <a:pt x="25" y="1649"/>
                    <a:pt x="50" y="1657"/>
                    <a:pt x="58" y="1657"/>
                  </a:cubicBezTo>
                  <a:cubicBezTo>
                    <a:pt x="66" y="1657"/>
                    <a:pt x="83" y="1649"/>
                    <a:pt x="91" y="1633"/>
                  </a:cubicBezTo>
                  <a:cubicBezTo>
                    <a:pt x="99" y="1625"/>
                    <a:pt x="1770" y="101"/>
                    <a:pt x="3089" y="101"/>
                  </a:cubicBezTo>
                  <a:cubicBezTo>
                    <a:pt x="3133" y="101"/>
                    <a:pt x="3176" y="103"/>
                    <a:pt x="3218" y="106"/>
                  </a:cubicBezTo>
                  <a:cubicBezTo>
                    <a:pt x="3590" y="139"/>
                    <a:pt x="3895" y="312"/>
                    <a:pt x="4126" y="618"/>
                  </a:cubicBezTo>
                  <a:cubicBezTo>
                    <a:pt x="4136" y="628"/>
                    <a:pt x="4153" y="635"/>
                    <a:pt x="4168" y="635"/>
                  </a:cubicBezTo>
                  <a:cubicBezTo>
                    <a:pt x="4177" y="635"/>
                    <a:pt x="4186" y="632"/>
                    <a:pt x="4192" y="626"/>
                  </a:cubicBezTo>
                  <a:cubicBezTo>
                    <a:pt x="4217" y="601"/>
                    <a:pt x="4225" y="576"/>
                    <a:pt x="4200" y="552"/>
                  </a:cubicBezTo>
                  <a:cubicBezTo>
                    <a:pt x="3953" y="221"/>
                    <a:pt x="3631" y="40"/>
                    <a:pt x="3227" y="7"/>
                  </a:cubicBezTo>
                  <a:cubicBezTo>
                    <a:pt x="3176" y="2"/>
                    <a:pt x="3125" y="0"/>
                    <a:pt x="3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-3957154" y="2600288"/>
              <a:ext cx="537972" cy="338775"/>
            </a:xfrm>
            <a:custGeom>
              <a:avLst/>
              <a:gdLst/>
              <a:ahLst/>
              <a:cxnLst/>
              <a:rect l="l" t="t" r="r" b="b"/>
              <a:pathLst>
                <a:path w="4548" h="2864" extrusionOk="0">
                  <a:moveTo>
                    <a:pt x="4465" y="2369"/>
                  </a:moveTo>
                  <a:cubicBezTo>
                    <a:pt x="4465" y="2369"/>
                    <a:pt x="4547" y="1436"/>
                    <a:pt x="3508" y="834"/>
                  </a:cubicBezTo>
                  <a:cubicBezTo>
                    <a:pt x="2460" y="248"/>
                    <a:pt x="1" y="0"/>
                    <a:pt x="1" y="0"/>
                  </a:cubicBezTo>
                  <a:cubicBezTo>
                    <a:pt x="1" y="0"/>
                    <a:pt x="1585" y="2146"/>
                    <a:pt x="2699" y="2492"/>
                  </a:cubicBezTo>
                  <a:cubicBezTo>
                    <a:pt x="3805" y="2864"/>
                    <a:pt x="4465" y="2369"/>
                    <a:pt x="4465" y="236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-3871278" y="2644173"/>
              <a:ext cx="443223" cy="243199"/>
            </a:xfrm>
            <a:custGeom>
              <a:avLst/>
              <a:gdLst/>
              <a:ahLst/>
              <a:cxnLst/>
              <a:rect l="l" t="t" r="r" b="b"/>
              <a:pathLst>
                <a:path w="3747" h="2056" extrusionOk="0">
                  <a:moveTo>
                    <a:pt x="3722" y="2055"/>
                  </a:moveTo>
                  <a:cubicBezTo>
                    <a:pt x="2955" y="1989"/>
                    <a:pt x="2410" y="1692"/>
                    <a:pt x="1866" y="1403"/>
                  </a:cubicBezTo>
                  <a:cubicBezTo>
                    <a:pt x="1791" y="1362"/>
                    <a:pt x="1709" y="1321"/>
                    <a:pt x="1635" y="1271"/>
                  </a:cubicBezTo>
                  <a:cubicBezTo>
                    <a:pt x="611" y="735"/>
                    <a:pt x="1" y="83"/>
                    <a:pt x="1" y="75"/>
                  </a:cubicBezTo>
                  <a:lnTo>
                    <a:pt x="75" y="1"/>
                  </a:lnTo>
                  <a:cubicBezTo>
                    <a:pt x="83" y="9"/>
                    <a:pt x="686" y="653"/>
                    <a:pt x="1684" y="1172"/>
                  </a:cubicBezTo>
                  <a:cubicBezTo>
                    <a:pt x="1767" y="1214"/>
                    <a:pt x="1849" y="1255"/>
                    <a:pt x="1932" y="1313"/>
                  </a:cubicBezTo>
                  <a:cubicBezTo>
                    <a:pt x="2460" y="1601"/>
                    <a:pt x="3004" y="1890"/>
                    <a:pt x="3747" y="19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6"/>
            <p:cNvSpPr/>
            <p:nvPr/>
          </p:nvSpPr>
          <p:spPr>
            <a:xfrm>
              <a:off x="-3277832" y="3137074"/>
              <a:ext cx="440384" cy="238349"/>
            </a:xfrm>
            <a:custGeom>
              <a:avLst/>
              <a:gdLst/>
              <a:ahLst/>
              <a:cxnLst/>
              <a:rect l="l" t="t" r="r" b="b"/>
              <a:pathLst>
                <a:path w="3723" h="2015" extrusionOk="0">
                  <a:moveTo>
                    <a:pt x="1" y="1824"/>
                  </a:moveTo>
                  <a:cubicBezTo>
                    <a:pt x="1" y="1824"/>
                    <a:pt x="67" y="834"/>
                    <a:pt x="958" y="347"/>
                  </a:cubicBezTo>
                  <a:cubicBezTo>
                    <a:pt x="1610" y="1"/>
                    <a:pt x="2146" y="323"/>
                    <a:pt x="2608" y="430"/>
                  </a:cubicBezTo>
                  <a:cubicBezTo>
                    <a:pt x="3211" y="570"/>
                    <a:pt x="3722" y="298"/>
                    <a:pt x="3722" y="298"/>
                  </a:cubicBezTo>
                  <a:cubicBezTo>
                    <a:pt x="3722" y="298"/>
                    <a:pt x="2946" y="2014"/>
                    <a:pt x="1626" y="1560"/>
                  </a:cubicBezTo>
                  <a:cubicBezTo>
                    <a:pt x="677" y="1238"/>
                    <a:pt x="1" y="1824"/>
                    <a:pt x="1" y="182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6"/>
            <p:cNvSpPr/>
            <p:nvPr/>
          </p:nvSpPr>
          <p:spPr>
            <a:xfrm>
              <a:off x="-3285639" y="3199057"/>
              <a:ext cx="416963" cy="153892"/>
            </a:xfrm>
            <a:custGeom>
              <a:avLst/>
              <a:gdLst/>
              <a:ahLst/>
              <a:cxnLst/>
              <a:rect l="l" t="t" r="r" b="b"/>
              <a:pathLst>
                <a:path w="3525" h="1301" extrusionOk="0">
                  <a:moveTo>
                    <a:pt x="3462" y="0"/>
                  </a:moveTo>
                  <a:cubicBezTo>
                    <a:pt x="3444" y="0"/>
                    <a:pt x="3427" y="11"/>
                    <a:pt x="3417" y="21"/>
                  </a:cubicBezTo>
                  <a:cubicBezTo>
                    <a:pt x="3417" y="21"/>
                    <a:pt x="3142" y="398"/>
                    <a:pt x="2370" y="398"/>
                  </a:cubicBezTo>
                  <a:cubicBezTo>
                    <a:pt x="2133" y="398"/>
                    <a:pt x="1849" y="362"/>
                    <a:pt x="1511" y="269"/>
                  </a:cubicBezTo>
                  <a:cubicBezTo>
                    <a:pt x="1400" y="239"/>
                    <a:pt x="1297" y="225"/>
                    <a:pt x="1199" y="225"/>
                  </a:cubicBezTo>
                  <a:cubicBezTo>
                    <a:pt x="360" y="225"/>
                    <a:pt x="9" y="1228"/>
                    <a:pt x="9" y="1243"/>
                  </a:cubicBezTo>
                  <a:cubicBezTo>
                    <a:pt x="1" y="1259"/>
                    <a:pt x="9" y="1292"/>
                    <a:pt x="42" y="1300"/>
                  </a:cubicBezTo>
                  <a:lnTo>
                    <a:pt x="67" y="1300"/>
                  </a:lnTo>
                  <a:cubicBezTo>
                    <a:pt x="83" y="1300"/>
                    <a:pt x="108" y="1292"/>
                    <a:pt x="108" y="1284"/>
                  </a:cubicBezTo>
                  <a:cubicBezTo>
                    <a:pt x="115" y="1232"/>
                    <a:pt x="426" y="336"/>
                    <a:pt x="1188" y="336"/>
                  </a:cubicBezTo>
                  <a:cubicBezTo>
                    <a:pt x="1278" y="336"/>
                    <a:pt x="1375" y="348"/>
                    <a:pt x="1478" y="376"/>
                  </a:cubicBezTo>
                  <a:cubicBezTo>
                    <a:pt x="1827" y="472"/>
                    <a:pt x="2122" y="509"/>
                    <a:pt x="2370" y="509"/>
                  </a:cubicBezTo>
                  <a:cubicBezTo>
                    <a:pt x="3187" y="509"/>
                    <a:pt x="3487" y="106"/>
                    <a:pt x="3499" y="87"/>
                  </a:cubicBezTo>
                  <a:cubicBezTo>
                    <a:pt x="3524" y="63"/>
                    <a:pt x="3508" y="30"/>
                    <a:pt x="3491" y="13"/>
                  </a:cubicBezTo>
                  <a:cubicBezTo>
                    <a:pt x="3482" y="4"/>
                    <a:pt x="3472" y="0"/>
                    <a:pt x="3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-3478920" y="3260093"/>
              <a:ext cx="371068" cy="435416"/>
            </a:xfrm>
            <a:custGeom>
              <a:avLst/>
              <a:gdLst/>
              <a:ahLst/>
              <a:cxnLst/>
              <a:rect l="l" t="t" r="r" b="b"/>
              <a:pathLst>
                <a:path w="3137" h="3681" extrusionOk="0">
                  <a:moveTo>
                    <a:pt x="83" y="867"/>
                  </a:moveTo>
                  <a:cubicBezTo>
                    <a:pt x="347" y="0"/>
                    <a:pt x="1296" y="793"/>
                    <a:pt x="1296" y="793"/>
                  </a:cubicBezTo>
                  <a:cubicBezTo>
                    <a:pt x="1296" y="793"/>
                    <a:pt x="1222" y="297"/>
                    <a:pt x="2130" y="454"/>
                  </a:cubicBezTo>
                  <a:cubicBezTo>
                    <a:pt x="3037" y="603"/>
                    <a:pt x="3136" y="3681"/>
                    <a:pt x="3136" y="3681"/>
                  </a:cubicBezTo>
                  <a:cubicBezTo>
                    <a:pt x="3136" y="3681"/>
                    <a:pt x="1998" y="3012"/>
                    <a:pt x="1098" y="2294"/>
                  </a:cubicBezTo>
                  <a:cubicBezTo>
                    <a:pt x="1362" y="2154"/>
                    <a:pt x="1610" y="1964"/>
                    <a:pt x="1288" y="1857"/>
                  </a:cubicBezTo>
                  <a:cubicBezTo>
                    <a:pt x="1057" y="1783"/>
                    <a:pt x="876" y="1857"/>
                    <a:pt x="727" y="1973"/>
                  </a:cubicBezTo>
                  <a:cubicBezTo>
                    <a:pt x="298" y="1560"/>
                    <a:pt x="1" y="1156"/>
                    <a:pt x="83" y="867"/>
                  </a:cubicBezTo>
                  <a:close/>
                  <a:moveTo>
                    <a:pt x="2353" y="1321"/>
                  </a:moveTo>
                  <a:cubicBezTo>
                    <a:pt x="2460" y="1321"/>
                    <a:pt x="2542" y="1279"/>
                    <a:pt x="2542" y="1238"/>
                  </a:cubicBezTo>
                  <a:cubicBezTo>
                    <a:pt x="2542" y="1189"/>
                    <a:pt x="2452" y="1156"/>
                    <a:pt x="2353" y="1156"/>
                  </a:cubicBezTo>
                  <a:cubicBezTo>
                    <a:pt x="2237" y="1156"/>
                    <a:pt x="2155" y="1197"/>
                    <a:pt x="2155" y="1238"/>
                  </a:cubicBezTo>
                  <a:cubicBezTo>
                    <a:pt x="2146" y="1288"/>
                    <a:pt x="2237" y="1321"/>
                    <a:pt x="2353" y="132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-3333427" y="3347862"/>
              <a:ext cx="217767" cy="327183"/>
            </a:xfrm>
            <a:custGeom>
              <a:avLst/>
              <a:gdLst/>
              <a:ahLst/>
              <a:cxnLst/>
              <a:rect l="l" t="t" r="r" b="b"/>
              <a:pathLst>
                <a:path w="1841" h="2766" extrusionOk="0">
                  <a:moveTo>
                    <a:pt x="73" y="1"/>
                  </a:moveTo>
                  <a:cubicBezTo>
                    <a:pt x="57" y="1"/>
                    <a:pt x="41" y="10"/>
                    <a:pt x="25" y="26"/>
                  </a:cubicBezTo>
                  <a:cubicBezTo>
                    <a:pt x="0" y="42"/>
                    <a:pt x="17" y="75"/>
                    <a:pt x="33" y="92"/>
                  </a:cubicBezTo>
                  <a:cubicBezTo>
                    <a:pt x="33" y="108"/>
                    <a:pt x="768" y="612"/>
                    <a:pt x="1725" y="2732"/>
                  </a:cubicBezTo>
                  <a:cubicBezTo>
                    <a:pt x="1741" y="2757"/>
                    <a:pt x="1758" y="2765"/>
                    <a:pt x="1783" y="2765"/>
                  </a:cubicBezTo>
                  <a:lnTo>
                    <a:pt x="1799" y="2765"/>
                  </a:lnTo>
                  <a:cubicBezTo>
                    <a:pt x="1832" y="2741"/>
                    <a:pt x="1840" y="2724"/>
                    <a:pt x="1832" y="2691"/>
                  </a:cubicBezTo>
                  <a:cubicBezTo>
                    <a:pt x="859" y="537"/>
                    <a:pt x="132" y="34"/>
                    <a:pt x="99" y="9"/>
                  </a:cubicBezTo>
                  <a:cubicBezTo>
                    <a:pt x="91" y="3"/>
                    <a:pt x="82" y="1"/>
                    <a:pt x="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-3832243" y="4289781"/>
              <a:ext cx="515497" cy="61628"/>
            </a:xfrm>
            <a:custGeom>
              <a:avLst/>
              <a:gdLst/>
              <a:ahLst/>
              <a:cxnLst/>
              <a:rect l="l" t="t" r="r" b="b"/>
              <a:pathLst>
                <a:path w="4358" h="521" extrusionOk="0">
                  <a:moveTo>
                    <a:pt x="1" y="1"/>
                  </a:moveTo>
                  <a:lnTo>
                    <a:pt x="4358" y="1"/>
                  </a:lnTo>
                  <a:lnTo>
                    <a:pt x="4168" y="521"/>
                  </a:lnTo>
                  <a:lnTo>
                    <a:pt x="191" y="52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16"/>
          <p:cNvGrpSpPr/>
          <p:nvPr/>
        </p:nvGrpSpPr>
        <p:grpSpPr>
          <a:xfrm>
            <a:off x="2399630" y="-1"/>
            <a:ext cx="521354" cy="905823"/>
            <a:chOff x="8481775" y="721800"/>
            <a:chExt cx="788258" cy="1369554"/>
          </a:xfrm>
        </p:grpSpPr>
        <p:sp>
          <p:nvSpPr>
            <p:cNvPr id="606" name="Google Shape;606;p16"/>
            <p:cNvSpPr/>
            <p:nvPr/>
          </p:nvSpPr>
          <p:spPr>
            <a:xfrm>
              <a:off x="8864516" y="721800"/>
              <a:ext cx="20851" cy="907851"/>
            </a:xfrm>
            <a:custGeom>
              <a:avLst/>
              <a:gdLst/>
              <a:ahLst/>
              <a:cxnLst/>
              <a:rect l="l" t="t" r="r" b="b"/>
              <a:pathLst>
                <a:path w="174" h="7576" extrusionOk="0">
                  <a:moveTo>
                    <a:pt x="0" y="1"/>
                  </a:moveTo>
                  <a:lnTo>
                    <a:pt x="174" y="1"/>
                  </a:lnTo>
                  <a:lnTo>
                    <a:pt x="174" y="7576"/>
                  </a:lnTo>
                  <a:lnTo>
                    <a:pt x="0" y="75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8813108" y="1546479"/>
              <a:ext cx="124626" cy="206711"/>
            </a:xfrm>
            <a:custGeom>
              <a:avLst/>
              <a:gdLst/>
              <a:ahLst/>
              <a:cxnLst/>
              <a:rect l="l" t="t" r="r" b="b"/>
              <a:pathLst>
                <a:path w="1040" h="1725" extrusionOk="0">
                  <a:moveTo>
                    <a:pt x="0" y="1725"/>
                  </a:moveTo>
                  <a:lnTo>
                    <a:pt x="1040" y="1725"/>
                  </a:lnTo>
                  <a:lnTo>
                    <a:pt x="1040" y="520"/>
                  </a:lnTo>
                  <a:cubicBezTo>
                    <a:pt x="1040" y="231"/>
                    <a:pt x="801" y="0"/>
                    <a:pt x="520" y="0"/>
                  </a:cubicBezTo>
                  <a:lnTo>
                    <a:pt x="520" y="0"/>
                  </a:lnTo>
                  <a:cubicBezTo>
                    <a:pt x="231" y="0"/>
                    <a:pt x="8" y="240"/>
                    <a:pt x="8" y="520"/>
                  </a:cubicBezTo>
                  <a:lnTo>
                    <a:pt x="8" y="17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8765655" y="1871821"/>
              <a:ext cx="219533" cy="219533"/>
            </a:xfrm>
            <a:custGeom>
              <a:avLst/>
              <a:gdLst/>
              <a:ahLst/>
              <a:cxnLst/>
              <a:rect l="l" t="t" r="r" b="b"/>
              <a:pathLst>
                <a:path w="1832" h="1832" extrusionOk="0">
                  <a:moveTo>
                    <a:pt x="1832" y="916"/>
                  </a:moveTo>
                  <a:cubicBezTo>
                    <a:pt x="1832" y="1419"/>
                    <a:pt x="1428" y="1832"/>
                    <a:pt x="916" y="1832"/>
                  </a:cubicBezTo>
                  <a:cubicBezTo>
                    <a:pt x="413" y="1832"/>
                    <a:pt x="0" y="1419"/>
                    <a:pt x="0" y="916"/>
                  </a:cubicBezTo>
                  <a:cubicBezTo>
                    <a:pt x="0" y="413"/>
                    <a:pt x="413" y="0"/>
                    <a:pt x="916" y="0"/>
                  </a:cubicBezTo>
                  <a:cubicBezTo>
                    <a:pt x="1428" y="0"/>
                    <a:pt x="1832" y="413"/>
                    <a:pt x="1832" y="9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8481775" y="1665112"/>
              <a:ext cx="788258" cy="311565"/>
            </a:xfrm>
            <a:custGeom>
              <a:avLst/>
              <a:gdLst/>
              <a:ahLst/>
              <a:cxnLst/>
              <a:rect l="l" t="t" r="r" b="b"/>
              <a:pathLst>
                <a:path w="6578" h="2600" extrusionOk="0">
                  <a:moveTo>
                    <a:pt x="1" y="2600"/>
                  </a:moveTo>
                  <a:lnTo>
                    <a:pt x="6577" y="2600"/>
                  </a:lnTo>
                  <a:lnTo>
                    <a:pt x="3821" y="273"/>
                  </a:lnTo>
                  <a:cubicBezTo>
                    <a:pt x="3516" y="1"/>
                    <a:pt x="3054" y="1"/>
                    <a:pt x="2740" y="2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16"/>
          <p:cNvGrpSpPr/>
          <p:nvPr/>
        </p:nvGrpSpPr>
        <p:grpSpPr>
          <a:xfrm>
            <a:off x="4311345" y="285055"/>
            <a:ext cx="521329" cy="521942"/>
            <a:chOff x="4311325" y="430375"/>
            <a:chExt cx="629853" cy="630593"/>
          </a:xfrm>
        </p:grpSpPr>
        <p:sp>
          <p:nvSpPr>
            <p:cNvPr id="611" name="Google Shape;611;p16"/>
            <p:cNvSpPr/>
            <p:nvPr/>
          </p:nvSpPr>
          <p:spPr>
            <a:xfrm>
              <a:off x="4311325" y="430375"/>
              <a:ext cx="629853" cy="630593"/>
            </a:xfrm>
            <a:custGeom>
              <a:avLst/>
              <a:gdLst/>
              <a:ahLst/>
              <a:cxnLst/>
              <a:rect l="l" t="t" r="r" b="b"/>
              <a:pathLst>
                <a:path w="6660" h="6668" extrusionOk="0">
                  <a:moveTo>
                    <a:pt x="3334" y="124"/>
                  </a:moveTo>
                  <a:cubicBezTo>
                    <a:pt x="5109" y="124"/>
                    <a:pt x="6553" y="1568"/>
                    <a:pt x="6553" y="3342"/>
                  </a:cubicBezTo>
                  <a:cubicBezTo>
                    <a:pt x="6553" y="5116"/>
                    <a:pt x="5109" y="6560"/>
                    <a:pt x="3334" y="6560"/>
                  </a:cubicBezTo>
                  <a:cubicBezTo>
                    <a:pt x="1560" y="6560"/>
                    <a:pt x="116" y="5116"/>
                    <a:pt x="116" y="3342"/>
                  </a:cubicBezTo>
                  <a:cubicBezTo>
                    <a:pt x="116" y="1568"/>
                    <a:pt x="1560" y="124"/>
                    <a:pt x="3334" y="124"/>
                  </a:cubicBezTo>
                  <a:close/>
                  <a:moveTo>
                    <a:pt x="3334" y="1"/>
                  </a:moveTo>
                  <a:cubicBezTo>
                    <a:pt x="1494" y="1"/>
                    <a:pt x="1" y="1494"/>
                    <a:pt x="1" y="3334"/>
                  </a:cubicBezTo>
                  <a:cubicBezTo>
                    <a:pt x="1" y="5174"/>
                    <a:pt x="1494" y="6668"/>
                    <a:pt x="3334" y="6668"/>
                  </a:cubicBezTo>
                  <a:cubicBezTo>
                    <a:pt x="5166" y="6668"/>
                    <a:pt x="6660" y="5174"/>
                    <a:pt x="6660" y="3334"/>
                  </a:cubicBezTo>
                  <a:cubicBezTo>
                    <a:pt x="6660" y="1494"/>
                    <a:pt x="5166" y="1"/>
                    <a:pt x="33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4619631" y="525609"/>
              <a:ext cx="146020" cy="369201"/>
            </a:xfrm>
            <a:custGeom>
              <a:avLst/>
              <a:gdLst/>
              <a:ahLst/>
              <a:cxnLst/>
              <a:rect l="l" t="t" r="r" b="b"/>
              <a:pathLst>
                <a:path w="1544" h="3904" extrusionOk="0">
                  <a:moveTo>
                    <a:pt x="58" y="0"/>
                  </a:moveTo>
                  <a:cubicBezTo>
                    <a:pt x="17" y="0"/>
                    <a:pt x="0" y="17"/>
                    <a:pt x="0" y="58"/>
                  </a:cubicBezTo>
                  <a:lnTo>
                    <a:pt x="0" y="2360"/>
                  </a:lnTo>
                  <a:lnTo>
                    <a:pt x="1444" y="3887"/>
                  </a:lnTo>
                  <a:cubicBezTo>
                    <a:pt x="1452" y="3895"/>
                    <a:pt x="1477" y="3903"/>
                    <a:pt x="1485" y="3903"/>
                  </a:cubicBezTo>
                  <a:cubicBezTo>
                    <a:pt x="1494" y="3903"/>
                    <a:pt x="1510" y="3895"/>
                    <a:pt x="1527" y="3887"/>
                  </a:cubicBezTo>
                  <a:cubicBezTo>
                    <a:pt x="1543" y="3862"/>
                    <a:pt x="1543" y="3821"/>
                    <a:pt x="1527" y="3804"/>
                  </a:cubicBezTo>
                  <a:lnTo>
                    <a:pt x="124" y="2311"/>
                  </a:lnTo>
                  <a:lnTo>
                    <a:pt x="124" y="58"/>
                  </a:lnTo>
                  <a:cubicBezTo>
                    <a:pt x="124" y="25"/>
                    <a:pt x="99" y="0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16"/>
          <p:cNvSpPr/>
          <p:nvPr/>
        </p:nvSpPr>
        <p:spPr>
          <a:xfrm>
            <a:off x="187050" y="184100"/>
            <a:ext cx="701780" cy="361929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16"/>
          <p:cNvSpPr/>
          <p:nvPr/>
        </p:nvSpPr>
        <p:spPr>
          <a:xfrm rot="10800000">
            <a:off x="8182900" y="293050"/>
            <a:ext cx="701780" cy="361929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16"/>
          <p:cNvSpPr/>
          <p:nvPr/>
        </p:nvSpPr>
        <p:spPr>
          <a:xfrm rot="10800000">
            <a:off x="224400" y="4018625"/>
            <a:ext cx="701780" cy="361929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16"/>
          <p:cNvSpPr txBox="1">
            <a:spLocks noGrp="1"/>
          </p:cNvSpPr>
          <p:nvPr>
            <p:ph type="title"/>
          </p:nvPr>
        </p:nvSpPr>
        <p:spPr>
          <a:xfrm>
            <a:off x="5215963" y="1851775"/>
            <a:ext cx="3095700" cy="15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7" name="Google Shape;617;p16"/>
          <p:cNvSpPr txBox="1">
            <a:spLocks noGrp="1"/>
          </p:cNvSpPr>
          <p:nvPr>
            <p:ph type="title" idx="2" hasCustomPrompt="1"/>
          </p:nvPr>
        </p:nvSpPr>
        <p:spPr>
          <a:xfrm>
            <a:off x="6192892" y="1086400"/>
            <a:ext cx="1141800" cy="8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800" i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8" name="Google Shape;618;p16"/>
          <p:cNvSpPr txBox="1">
            <a:spLocks noGrp="1"/>
          </p:cNvSpPr>
          <p:nvPr>
            <p:ph type="subTitle" idx="1"/>
          </p:nvPr>
        </p:nvSpPr>
        <p:spPr>
          <a:xfrm>
            <a:off x="5215963" y="3400675"/>
            <a:ext cx="30957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17"/>
          <p:cNvGrpSpPr/>
          <p:nvPr/>
        </p:nvGrpSpPr>
        <p:grpSpPr>
          <a:xfrm>
            <a:off x="2930150" y="-1"/>
            <a:ext cx="6213900" cy="4620976"/>
            <a:chOff x="2930150" y="-1"/>
            <a:chExt cx="6213900" cy="4620976"/>
          </a:xfrm>
        </p:grpSpPr>
        <p:sp>
          <p:nvSpPr>
            <p:cNvPr id="621" name="Google Shape;621;p17"/>
            <p:cNvSpPr/>
            <p:nvPr/>
          </p:nvSpPr>
          <p:spPr>
            <a:xfrm flipH="1">
              <a:off x="2930150" y="752025"/>
              <a:ext cx="6213900" cy="3868950"/>
            </a:xfrm>
            <a:custGeom>
              <a:avLst/>
              <a:gdLst/>
              <a:ahLst/>
              <a:cxnLst/>
              <a:rect l="l" t="t" r="r" b="b"/>
              <a:pathLst>
                <a:path w="248556" h="154758" extrusionOk="0">
                  <a:moveTo>
                    <a:pt x="104027" y="155"/>
                  </a:moveTo>
                  <a:lnTo>
                    <a:pt x="0" y="88310"/>
                  </a:lnTo>
                  <a:lnTo>
                    <a:pt x="0" y="154202"/>
                  </a:lnTo>
                  <a:lnTo>
                    <a:pt x="248556" y="154758"/>
                  </a:lnTo>
                  <a:lnTo>
                    <a:pt x="110642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53725"/>
                  </a:srgbClr>
                </a:gs>
                <a:gs pos="100000">
                  <a:srgbClr val="D7DDFB">
                    <a:alpha val="49803"/>
                  </a:srgbClr>
                </a:gs>
              </a:gsLst>
              <a:lin ang="5400012" scaled="0"/>
            </a:gradFill>
            <a:ln>
              <a:noFill/>
            </a:ln>
          </p:spPr>
        </p:sp>
        <p:grpSp>
          <p:nvGrpSpPr>
            <p:cNvPr id="622" name="Google Shape;622;p17"/>
            <p:cNvGrpSpPr/>
            <p:nvPr/>
          </p:nvGrpSpPr>
          <p:grpSpPr>
            <a:xfrm flipH="1">
              <a:off x="6200616" y="-1"/>
              <a:ext cx="521354" cy="905823"/>
              <a:chOff x="8481775" y="721800"/>
              <a:chExt cx="788258" cy="1369554"/>
            </a:xfrm>
          </p:grpSpPr>
          <p:sp>
            <p:nvSpPr>
              <p:cNvPr id="623" name="Google Shape;623;p17"/>
              <p:cNvSpPr/>
              <p:nvPr/>
            </p:nvSpPr>
            <p:spPr>
              <a:xfrm>
                <a:off x="8864516" y="721800"/>
                <a:ext cx="20851" cy="907851"/>
              </a:xfrm>
              <a:custGeom>
                <a:avLst/>
                <a:gdLst/>
                <a:ahLst/>
                <a:cxnLst/>
                <a:rect l="l" t="t" r="r" b="b"/>
                <a:pathLst>
                  <a:path w="174" h="7576" extrusionOk="0">
                    <a:moveTo>
                      <a:pt x="0" y="1"/>
                    </a:moveTo>
                    <a:lnTo>
                      <a:pt x="174" y="1"/>
                    </a:lnTo>
                    <a:lnTo>
                      <a:pt x="174" y="7576"/>
                    </a:lnTo>
                    <a:lnTo>
                      <a:pt x="0" y="757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7"/>
              <p:cNvSpPr/>
              <p:nvPr/>
            </p:nvSpPr>
            <p:spPr>
              <a:xfrm>
                <a:off x="8813108" y="1546479"/>
                <a:ext cx="124626" cy="206711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725" extrusionOk="0">
                    <a:moveTo>
                      <a:pt x="0" y="1725"/>
                    </a:moveTo>
                    <a:lnTo>
                      <a:pt x="1040" y="1725"/>
                    </a:lnTo>
                    <a:lnTo>
                      <a:pt x="1040" y="520"/>
                    </a:lnTo>
                    <a:cubicBezTo>
                      <a:pt x="1040" y="231"/>
                      <a:pt x="801" y="0"/>
                      <a:pt x="520" y="0"/>
                    </a:cubicBezTo>
                    <a:lnTo>
                      <a:pt x="520" y="0"/>
                    </a:lnTo>
                    <a:cubicBezTo>
                      <a:pt x="231" y="0"/>
                      <a:pt x="8" y="240"/>
                      <a:pt x="8" y="520"/>
                    </a:cubicBezTo>
                    <a:lnTo>
                      <a:pt x="8" y="17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7"/>
              <p:cNvSpPr/>
              <p:nvPr/>
            </p:nvSpPr>
            <p:spPr>
              <a:xfrm>
                <a:off x="8765655" y="1871821"/>
                <a:ext cx="219533" cy="219533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1832" extrusionOk="0">
                    <a:moveTo>
                      <a:pt x="1832" y="916"/>
                    </a:moveTo>
                    <a:cubicBezTo>
                      <a:pt x="1832" y="1419"/>
                      <a:pt x="1428" y="1832"/>
                      <a:pt x="916" y="1832"/>
                    </a:cubicBezTo>
                    <a:cubicBezTo>
                      <a:pt x="413" y="1832"/>
                      <a:pt x="0" y="1419"/>
                      <a:pt x="0" y="916"/>
                    </a:cubicBezTo>
                    <a:cubicBezTo>
                      <a:pt x="0" y="413"/>
                      <a:pt x="413" y="0"/>
                      <a:pt x="916" y="0"/>
                    </a:cubicBezTo>
                    <a:cubicBezTo>
                      <a:pt x="1428" y="0"/>
                      <a:pt x="1832" y="413"/>
                      <a:pt x="1832" y="9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7"/>
              <p:cNvSpPr/>
              <p:nvPr/>
            </p:nvSpPr>
            <p:spPr>
              <a:xfrm>
                <a:off x="8481775" y="1665112"/>
                <a:ext cx="788258" cy="311565"/>
              </a:xfrm>
              <a:custGeom>
                <a:avLst/>
                <a:gdLst/>
                <a:ahLst/>
                <a:cxnLst/>
                <a:rect l="l" t="t" r="r" b="b"/>
                <a:pathLst>
                  <a:path w="6578" h="2600" extrusionOk="0">
                    <a:moveTo>
                      <a:pt x="1" y="2600"/>
                    </a:moveTo>
                    <a:lnTo>
                      <a:pt x="6577" y="2600"/>
                    </a:lnTo>
                    <a:lnTo>
                      <a:pt x="3821" y="273"/>
                    </a:lnTo>
                    <a:cubicBezTo>
                      <a:pt x="3516" y="1"/>
                      <a:pt x="3054" y="1"/>
                      <a:pt x="2740" y="2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7" name="Google Shape;627;p17"/>
          <p:cNvSpPr/>
          <p:nvPr/>
        </p:nvSpPr>
        <p:spPr>
          <a:xfrm>
            <a:off x="-9550" y="4597475"/>
            <a:ext cx="9153600" cy="5463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8" name="Google Shape;628;p17"/>
          <p:cNvGrpSpPr/>
          <p:nvPr/>
        </p:nvGrpSpPr>
        <p:grpSpPr>
          <a:xfrm>
            <a:off x="-162203" y="3323193"/>
            <a:ext cx="1007237" cy="1280626"/>
            <a:chOff x="9828983" y="2995676"/>
            <a:chExt cx="1264896" cy="1608422"/>
          </a:xfrm>
        </p:grpSpPr>
        <p:sp>
          <p:nvSpPr>
            <p:cNvPr id="629" name="Google Shape;629;p17"/>
            <p:cNvSpPr/>
            <p:nvPr/>
          </p:nvSpPr>
          <p:spPr>
            <a:xfrm>
              <a:off x="9916900" y="3717125"/>
              <a:ext cx="1106899" cy="62900"/>
            </a:xfrm>
            <a:custGeom>
              <a:avLst/>
              <a:gdLst/>
              <a:ahLst/>
              <a:cxnLst/>
              <a:rect l="l" t="t" r="r" b="b"/>
              <a:pathLst>
                <a:path w="5959" h="364" extrusionOk="0">
                  <a:moveTo>
                    <a:pt x="1" y="0"/>
                  </a:moveTo>
                  <a:lnTo>
                    <a:pt x="1" y="363"/>
                  </a:lnTo>
                  <a:lnTo>
                    <a:pt x="5958" y="363"/>
                  </a:lnTo>
                  <a:lnTo>
                    <a:pt x="5958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10182532" y="3528939"/>
              <a:ext cx="651802" cy="188352"/>
            </a:xfrm>
            <a:custGeom>
              <a:avLst/>
              <a:gdLst/>
              <a:ahLst/>
              <a:cxnLst/>
              <a:rect l="l" t="t" r="r" b="b"/>
              <a:pathLst>
                <a:path w="3772" h="1090" extrusionOk="0">
                  <a:moveTo>
                    <a:pt x="3771" y="0"/>
                  </a:moveTo>
                  <a:lnTo>
                    <a:pt x="553" y="0"/>
                  </a:lnTo>
                  <a:cubicBezTo>
                    <a:pt x="248" y="0"/>
                    <a:pt x="1" y="248"/>
                    <a:pt x="1" y="545"/>
                  </a:cubicBezTo>
                  <a:lnTo>
                    <a:pt x="1" y="545"/>
                  </a:lnTo>
                  <a:cubicBezTo>
                    <a:pt x="1" y="842"/>
                    <a:pt x="248" y="1089"/>
                    <a:pt x="553" y="1089"/>
                  </a:cubicBezTo>
                  <a:lnTo>
                    <a:pt x="3771" y="108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7"/>
            <p:cNvSpPr/>
            <p:nvPr/>
          </p:nvSpPr>
          <p:spPr>
            <a:xfrm>
              <a:off x="10216746" y="3551749"/>
              <a:ext cx="617587" cy="139795"/>
            </a:xfrm>
            <a:custGeom>
              <a:avLst/>
              <a:gdLst/>
              <a:ahLst/>
              <a:cxnLst/>
              <a:rect l="l" t="t" r="r" b="b"/>
              <a:pathLst>
                <a:path w="3574" h="809" extrusionOk="0">
                  <a:moveTo>
                    <a:pt x="405" y="0"/>
                  </a:moveTo>
                  <a:cubicBezTo>
                    <a:pt x="174" y="0"/>
                    <a:pt x="1" y="190"/>
                    <a:pt x="1" y="404"/>
                  </a:cubicBezTo>
                  <a:cubicBezTo>
                    <a:pt x="1" y="627"/>
                    <a:pt x="190" y="809"/>
                    <a:pt x="405" y="809"/>
                  </a:cubicBezTo>
                  <a:lnTo>
                    <a:pt x="3573" y="809"/>
                  </a:lnTo>
                  <a:lnTo>
                    <a:pt x="35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7"/>
            <p:cNvSpPr/>
            <p:nvPr/>
          </p:nvSpPr>
          <p:spPr>
            <a:xfrm>
              <a:off x="10182532" y="3339204"/>
              <a:ext cx="651802" cy="189907"/>
            </a:xfrm>
            <a:custGeom>
              <a:avLst/>
              <a:gdLst/>
              <a:ahLst/>
              <a:cxnLst/>
              <a:rect l="l" t="t" r="r" b="b"/>
              <a:pathLst>
                <a:path w="3772" h="1099" extrusionOk="0">
                  <a:moveTo>
                    <a:pt x="3771" y="1"/>
                  </a:moveTo>
                  <a:lnTo>
                    <a:pt x="553" y="1"/>
                  </a:lnTo>
                  <a:cubicBezTo>
                    <a:pt x="248" y="1"/>
                    <a:pt x="1" y="248"/>
                    <a:pt x="1" y="554"/>
                  </a:cubicBezTo>
                  <a:lnTo>
                    <a:pt x="1" y="554"/>
                  </a:lnTo>
                  <a:cubicBezTo>
                    <a:pt x="1" y="851"/>
                    <a:pt x="248" y="1098"/>
                    <a:pt x="553" y="1098"/>
                  </a:cubicBezTo>
                  <a:lnTo>
                    <a:pt x="3771" y="1098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7"/>
            <p:cNvSpPr/>
            <p:nvPr/>
          </p:nvSpPr>
          <p:spPr>
            <a:xfrm>
              <a:off x="10442077" y="3363396"/>
              <a:ext cx="392256" cy="139968"/>
            </a:xfrm>
            <a:custGeom>
              <a:avLst/>
              <a:gdLst/>
              <a:ahLst/>
              <a:cxnLst/>
              <a:rect l="l" t="t" r="r" b="b"/>
              <a:pathLst>
                <a:path w="2270" h="810" extrusionOk="0">
                  <a:moveTo>
                    <a:pt x="388" y="1"/>
                  </a:moveTo>
                  <a:cubicBezTo>
                    <a:pt x="174" y="1"/>
                    <a:pt x="0" y="174"/>
                    <a:pt x="0" y="389"/>
                  </a:cubicBezTo>
                  <a:lnTo>
                    <a:pt x="0" y="422"/>
                  </a:lnTo>
                  <a:cubicBezTo>
                    <a:pt x="0" y="636"/>
                    <a:pt x="174" y="810"/>
                    <a:pt x="388" y="810"/>
                  </a:cubicBezTo>
                  <a:lnTo>
                    <a:pt x="2269" y="810"/>
                  </a:lnTo>
                  <a:lnTo>
                    <a:pt x="22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7"/>
            <p:cNvSpPr/>
            <p:nvPr/>
          </p:nvSpPr>
          <p:spPr>
            <a:xfrm>
              <a:off x="9828983" y="2995676"/>
              <a:ext cx="1264896" cy="1608422"/>
            </a:xfrm>
            <a:custGeom>
              <a:avLst/>
              <a:gdLst/>
              <a:ahLst/>
              <a:cxnLst/>
              <a:rect l="l" t="t" r="r" b="b"/>
              <a:pathLst>
                <a:path w="7320" h="9308" extrusionOk="0">
                  <a:moveTo>
                    <a:pt x="6659" y="726"/>
                  </a:moveTo>
                  <a:lnTo>
                    <a:pt x="6659" y="8582"/>
                  </a:lnTo>
                  <a:lnTo>
                    <a:pt x="669" y="8582"/>
                  </a:lnTo>
                  <a:lnTo>
                    <a:pt x="669" y="726"/>
                  </a:lnTo>
                  <a:close/>
                  <a:moveTo>
                    <a:pt x="0" y="0"/>
                  </a:moveTo>
                  <a:lnTo>
                    <a:pt x="0" y="9308"/>
                  </a:lnTo>
                  <a:lnTo>
                    <a:pt x="7319" y="9308"/>
                  </a:lnTo>
                  <a:lnTo>
                    <a:pt x="731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7"/>
            <p:cNvSpPr/>
            <p:nvPr/>
          </p:nvSpPr>
          <p:spPr>
            <a:xfrm>
              <a:off x="10710090" y="3842573"/>
              <a:ext cx="189907" cy="636077"/>
            </a:xfrm>
            <a:custGeom>
              <a:avLst/>
              <a:gdLst/>
              <a:ahLst/>
              <a:cxnLst/>
              <a:rect l="l" t="t" r="r" b="b"/>
              <a:pathLst>
                <a:path w="1099" h="3681" extrusionOk="0">
                  <a:moveTo>
                    <a:pt x="1" y="0"/>
                  </a:moveTo>
                  <a:lnTo>
                    <a:pt x="1098" y="0"/>
                  </a:lnTo>
                  <a:lnTo>
                    <a:pt x="1098" y="3681"/>
                  </a:lnTo>
                  <a:lnTo>
                    <a:pt x="1" y="368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7"/>
            <p:cNvSpPr/>
            <p:nvPr/>
          </p:nvSpPr>
          <p:spPr>
            <a:xfrm>
              <a:off x="10742922" y="3913940"/>
              <a:ext cx="131328" cy="332294"/>
            </a:xfrm>
            <a:custGeom>
              <a:avLst/>
              <a:gdLst/>
              <a:ahLst/>
              <a:cxnLst/>
              <a:rect l="l" t="t" r="r" b="b"/>
              <a:pathLst>
                <a:path w="760" h="1923" extrusionOk="0">
                  <a:moveTo>
                    <a:pt x="0" y="0"/>
                  </a:moveTo>
                  <a:lnTo>
                    <a:pt x="0" y="1923"/>
                  </a:lnTo>
                  <a:lnTo>
                    <a:pt x="760" y="1923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7"/>
            <p:cNvSpPr/>
            <p:nvPr/>
          </p:nvSpPr>
          <p:spPr>
            <a:xfrm>
              <a:off x="10761411" y="4314492"/>
              <a:ext cx="90029" cy="90029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520" y="256"/>
                  </a:moveTo>
                  <a:cubicBezTo>
                    <a:pt x="520" y="405"/>
                    <a:pt x="405" y="521"/>
                    <a:pt x="265" y="521"/>
                  </a:cubicBezTo>
                  <a:cubicBezTo>
                    <a:pt x="116" y="521"/>
                    <a:pt x="1" y="405"/>
                    <a:pt x="1" y="256"/>
                  </a:cubicBezTo>
                  <a:cubicBezTo>
                    <a:pt x="1" y="116"/>
                    <a:pt x="116" y="1"/>
                    <a:pt x="265" y="1"/>
                  </a:cubicBezTo>
                  <a:cubicBezTo>
                    <a:pt x="405" y="1"/>
                    <a:pt x="520" y="116"/>
                    <a:pt x="520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7"/>
            <p:cNvSpPr/>
            <p:nvPr/>
          </p:nvSpPr>
          <p:spPr>
            <a:xfrm>
              <a:off x="10486314" y="3842573"/>
              <a:ext cx="188352" cy="636077"/>
            </a:xfrm>
            <a:custGeom>
              <a:avLst/>
              <a:gdLst/>
              <a:ahLst/>
              <a:cxnLst/>
              <a:rect l="l" t="t" r="r" b="b"/>
              <a:pathLst>
                <a:path w="1090" h="3681" extrusionOk="0">
                  <a:moveTo>
                    <a:pt x="0" y="0"/>
                  </a:moveTo>
                  <a:lnTo>
                    <a:pt x="1089" y="0"/>
                  </a:lnTo>
                  <a:lnTo>
                    <a:pt x="1089" y="3681"/>
                  </a:lnTo>
                  <a:lnTo>
                    <a:pt x="0" y="368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7"/>
            <p:cNvSpPr/>
            <p:nvPr/>
          </p:nvSpPr>
          <p:spPr>
            <a:xfrm>
              <a:off x="10516208" y="3913940"/>
              <a:ext cx="132710" cy="332294"/>
            </a:xfrm>
            <a:custGeom>
              <a:avLst/>
              <a:gdLst/>
              <a:ahLst/>
              <a:cxnLst/>
              <a:rect l="l" t="t" r="r" b="b"/>
              <a:pathLst>
                <a:path w="768" h="1923" extrusionOk="0">
                  <a:moveTo>
                    <a:pt x="0" y="0"/>
                  </a:moveTo>
                  <a:lnTo>
                    <a:pt x="0" y="1923"/>
                  </a:lnTo>
                  <a:lnTo>
                    <a:pt x="768" y="1923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7"/>
            <p:cNvSpPr/>
            <p:nvPr/>
          </p:nvSpPr>
          <p:spPr>
            <a:xfrm>
              <a:off x="10536080" y="4314492"/>
              <a:ext cx="88646" cy="90029"/>
            </a:xfrm>
            <a:custGeom>
              <a:avLst/>
              <a:gdLst/>
              <a:ahLst/>
              <a:cxnLst/>
              <a:rect l="l" t="t" r="r" b="b"/>
              <a:pathLst>
                <a:path w="513" h="521" extrusionOk="0">
                  <a:moveTo>
                    <a:pt x="513" y="256"/>
                  </a:moveTo>
                  <a:cubicBezTo>
                    <a:pt x="513" y="405"/>
                    <a:pt x="397" y="521"/>
                    <a:pt x="257" y="521"/>
                  </a:cubicBezTo>
                  <a:cubicBezTo>
                    <a:pt x="116" y="521"/>
                    <a:pt x="1" y="405"/>
                    <a:pt x="1" y="256"/>
                  </a:cubicBezTo>
                  <a:cubicBezTo>
                    <a:pt x="1" y="116"/>
                    <a:pt x="116" y="1"/>
                    <a:pt x="257" y="1"/>
                  </a:cubicBezTo>
                  <a:cubicBezTo>
                    <a:pt x="397" y="1"/>
                    <a:pt x="513" y="116"/>
                    <a:pt x="513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7"/>
            <p:cNvSpPr/>
            <p:nvPr/>
          </p:nvSpPr>
          <p:spPr>
            <a:xfrm>
              <a:off x="10256663" y="3842573"/>
              <a:ext cx="188352" cy="636077"/>
            </a:xfrm>
            <a:custGeom>
              <a:avLst/>
              <a:gdLst/>
              <a:ahLst/>
              <a:cxnLst/>
              <a:rect l="l" t="t" r="r" b="b"/>
              <a:pathLst>
                <a:path w="1090" h="3681" extrusionOk="0">
                  <a:moveTo>
                    <a:pt x="1" y="0"/>
                  </a:moveTo>
                  <a:lnTo>
                    <a:pt x="1090" y="0"/>
                  </a:lnTo>
                  <a:lnTo>
                    <a:pt x="1090" y="3681"/>
                  </a:lnTo>
                  <a:lnTo>
                    <a:pt x="1" y="368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10286557" y="3913940"/>
              <a:ext cx="131501" cy="332294"/>
            </a:xfrm>
            <a:custGeom>
              <a:avLst/>
              <a:gdLst/>
              <a:ahLst/>
              <a:cxnLst/>
              <a:rect l="l" t="t" r="r" b="b"/>
              <a:pathLst>
                <a:path w="761" h="1923" extrusionOk="0">
                  <a:moveTo>
                    <a:pt x="1" y="0"/>
                  </a:moveTo>
                  <a:lnTo>
                    <a:pt x="1" y="1923"/>
                  </a:lnTo>
                  <a:lnTo>
                    <a:pt x="760" y="1923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7"/>
            <p:cNvSpPr/>
            <p:nvPr/>
          </p:nvSpPr>
          <p:spPr>
            <a:xfrm>
              <a:off x="10305220" y="4314492"/>
              <a:ext cx="89856" cy="90029"/>
            </a:xfrm>
            <a:custGeom>
              <a:avLst/>
              <a:gdLst/>
              <a:ahLst/>
              <a:cxnLst/>
              <a:rect l="l" t="t" r="r" b="b"/>
              <a:pathLst>
                <a:path w="520" h="521" extrusionOk="0">
                  <a:moveTo>
                    <a:pt x="520" y="256"/>
                  </a:moveTo>
                  <a:cubicBezTo>
                    <a:pt x="520" y="405"/>
                    <a:pt x="404" y="521"/>
                    <a:pt x="264" y="521"/>
                  </a:cubicBezTo>
                  <a:cubicBezTo>
                    <a:pt x="116" y="521"/>
                    <a:pt x="0" y="405"/>
                    <a:pt x="0" y="256"/>
                  </a:cubicBezTo>
                  <a:cubicBezTo>
                    <a:pt x="0" y="116"/>
                    <a:pt x="116" y="1"/>
                    <a:pt x="264" y="1"/>
                  </a:cubicBezTo>
                  <a:cubicBezTo>
                    <a:pt x="404" y="1"/>
                    <a:pt x="520" y="116"/>
                    <a:pt x="520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17"/>
          <p:cNvGrpSpPr/>
          <p:nvPr/>
        </p:nvGrpSpPr>
        <p:grpSpPr>
          <a:xfrm>
            <a:off x="-86544" y="2181557"/>
            <a:ext cx="701766" cy="1141531"/>
            <a:chOff x="-3980575" y="2491938"/>
            <a:chExt cx="1143127" cy="1859473"/>
          </a:xfrm>
        </p:grpSpPr>
        <p:sp>
          <p:nvSpPr>
            <p:cNvPr id="645" name="Google Shape;645;p17"/>
            <p:cNvSpPr/>
            <p:nvPr/>
          </p:nvSpPr>
          <p:spPr>
            <a:xfrm>
              <a:off x="-3929830" y="3375304"/>
              <a:ext cx="193400" cy="214810"/>
            </a:xfrm>
            <a:custGeom>
              <a:avLst/>
              <a:gdLst/>
              <a:ahLst/>
              <a:cxnLst/>
              <a:rect l="l" t="t" r="r" b="b"/>
              <a:pathLst>
                <a:path w="1635" h="1816" extrusionOk="0">
                  <a:moveTo>
                    <a:pt x="818" y="1815"/>
                  </a:moveTo>
                  <a:cubicBezTo>
                    <a:pt x="818" y="1815"/>
                    <a:pt x="240" y="1593"/>
                    <a:pt x="116" y="908"/>
                  </a:cubicBezTo>
                  <a:cubicBezTo>
                    <a:pt x="1" y="215"/>
                    <a:pt x="1057" y="0"/>
                    <a:pt x="1626" y="149"/>
                  </a:cubicBezTo>
                  <a:cubicBezTo>
                    <a:pt x="1634" y="149"/>
                    <a:pt x="413" y="536"/>
                    <a:pt x="818" y="18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7"/>
            <p:cNvSpPr/>
            <p:nvPr/>
          </p:nvSpPr>
          <p:spPr>
            <a:xfrm>
              <a:off x="-3980575" y="3266954"/>
              <a:ext cx="495033" cy="264609"/>
            </a:xfrm>
            <a:custGeom>
              <a:avLst/>
              <a:gdLst/>
              <a:ahLst/>
              <a:cxnLst/>
              <a:rect l="l" t="t" r="r" b="b"/>
              <a:pathLst>
                <a:path w="4185" h="2237" extrusionOk="0">
                  <a:moveTo>
                    <a:pt x="3961" y="2236"/>
                  </a:moveTo>
                  <a:cubicBezTo>
                    <a:pt x="3961" y="2236"/>
                    <a:pt x="4184" y="0"/>
                    <a:pt x="2096" y="0"/>
                  </a:cubicBezTo>
                  <a:cubicBezTo>
                    <a:pt x="1" y="0"/>
                    <a:pt x="553" y="1873"/>
                    <a:pt x="553" y="1873"/>
                  </a:cubicBezTo>
                  <a:cubicBezTo>
                    <a:pt x="553" y="1873"/>
                    <a:pt x="1024" y="8"/>
                    <a:pt x="3961" y="223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7"/>
            <p:cNvSpPr/>
            <p:nvPr/>
          </p:nvSpPr>
          <p:spPr>
            <a:xfrm>
              <a:off x="-3862406" y="3295816"/>
              <a:ext cx="357347" cy="241543"/>
            </a:xfrm>
            <a:custGeom>
              <a:avLst/>
              <a:gdLst/>
              <a:ahLst/>
              <a:cxnLst/>
              <a:rect l="l" t="t" r="r" b="b"/>
              <a:pathLst>
                <a:path w="3021" h="2042" extrusionOk="0">
                  <a:moveTo>
                    <a:pt x="768" y="1"/>
                  </a:moveTo>
                  <a:cubicBezTo>
                    <a:pt x="534" y="1"/>
                    <a:pt x="292" y="43"/>
                    <a:pt x="41" y="127"/>
                  </a:cubicBezTo>
                  <a:cubicBezTo>
                    <a:pt x="8" y="144"/>
                    <a:pt x="0" y="160"/>
                    <a:pt x="8" y="193"/>
                  </a:cubicBezTo>
                  <a:cubicBezTo>
                    <a:pt x="21" y="219"/>
                    <a:pt x="34" y="229"/>
                    <a:pt x="53" y="229"/>
                  </a:cubicBezTo>
                  <a:cubicBezTo>
                    <a:pt x="60" y="229"/>
                    <a:pt x="67" y="228"/>
                    <a:pt x="74" y="226"/>
                  </a:cubicBezTo>
                  <a:cubicBezTo>
                    <a:pt x="320" y="147"/>
                    <a:pt x="557" y="106"/>
                    <a:pt x="785" y="106"/>
                  </a:cubicBezTo>
                  <a:cubicBezTo>
                    <a:pt x="1054" y="106"/>
                    <a:pt x="1310" y="164"/>
                    <a:pt x="1551" y="284"/>
                  </a:cubicBezTo>
                  <a:cubicBezTo>
                    <a:pt x="2484" y="763"/>
                    <a:pt x="2913" y="2001"/>
                    <a:pt x="2913" y="2009"/>
                  </a:cubicBezTo>
                  <a:cubicBezTo>
                    <a:pt x="2921" y="2025"/>
                    <a:pt x="2938" y="2042"/>
                    <a:pt x="2962" y="2042"/>
                  </a:cubicBezTo>
                  <a:cubicBezTo>
                    <a:pt x="2971" y="2042"/>
                    <a:pt x="2971" y="2042"/>
                    <a:pt x="2979" y="2025"/>
                  </a:cubicBezTo>
                  <a:cubicBezTo>
                    <a:pt x="3004" y="2017"/>
                    <a:pt x="3020" y="2001"/>
                    <a:pt x="3012" y="1968"/>
                  </a:cubicBezTo>
                  <a:cubicBezTo>
                    <a:pt x="3004" y="1918"/>
                    <a:pt x="2591" y="689"/>
                    <a:pt x="1601" y="193"/>
                  </a:cubicBezTo>
                  <a:cubicBezTo>
                    <a:pt x="1336" y="66"/>
                    <a:pt x="1058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7"/>
            <p:cNvSpPr/>
            <p:nvPr/>
          </p:nvSpPr>
          <p:spPr>
            <a:xfrm>
              <a:off x="-3209462" y="2590471"/>
              <a:ext cx="223563" cy="172936"/>
            </a:xfrm>
            <a:custGeom>
              <a:avLst/>
              <a:gdLst/>
              <a:ahLst/>
              <a:cxnLst/>
              <a:rect l="l" t="t" r="r" b="b"/>
              <a:pathLst>
                <a:path w="1890" h="1462" extrusionOk="0">
                  <a:moveTo>
                    <a:pt x="1849" y="1404"/>
                  </a:moveTo>
                  <a:cubicBezTo>
                    <a:pt x="1849" y="1404"/>
                    <a:pt x="1890" y="785"/>
                    <a:pt x="1312" y="389"/>
                  </a:cubicBezTo>
                  <a:cubicBezTo>
                    <a:pt x="735" y="1"/>
                    <a:pt x="99" y="876"/>
                    <a:pt x="0" y="1453"/>
                  </a:cubicBezTo>
                  <a:cubicBezTo>
                    <a:pt x="0" y="1461"/>
                    <a:pt x="842" y="512"/>
                    <a:pt x="1849" y="1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7"/>
            <p:cNvSpPr/>
            <p:nvPr/>
          </p:nvSpPr>
          <p:spPr>
            <a:xfrm>
              <a:off x="-3428175" y="2491938"/>
              <a:ext cx="378875" cy="534068"/>
            </a:xfrm>
            <a:custGeom>
              <a:avLst/>
              <a:gdLst/>
              <a:ahLst/>
              <a:cxnLst/>
              <a:rect l="l" t="t" r="r" b="b"/>
              <a:pathLst>
                <a:path w="3203" h="4515" extrusionOk="0">
                  <a:moveTo>
                    <a:pt x="2130" y="4514"/>
                  </a:moveTo>
                  <a:cubicBezTo>
                    <a:pt x="2130" y="4514"/>
                    <a:pt x="1" y="3813"/>
                    <a:pt x="867" y="1907"/>
                  </a:cubicBezTo>
                  <a:cubicBezTo>
                    <a:pt x="1726" y="0"/>
                    <a:pt x="3203" y="1263"/>
                    <a:pt x="3203" y="1263"/>
                  </a:cubicBezTo>
                  <a:cubicBezTo>
                    <a:pt x="3203" y="1263"/>
                    <a:pt x="1313" y="916"/>
                    <a:pt x="2130" y="451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7"/>
            <p:cNvSpPr/>
            <p:nvPr/>
          </p:nvSpPr>
          <p:spPr>
            <a:xfrm>
              <a:off x="-3303146" y="2592600"/>
              <a:ext cx="132837" cy="439201"/>
            </a:xfrm>
            <a:custGeom>
              <a:avLst/>
              <a:gdLst/>
              <a:ahLst/>
              <a:cxnLst/>
              <a:rect l="l" t="t" r="r" b="b"/>
              <a:pathLst>
                <a:path w="1123" h="3713" extrusionOk="0">
                  <a:moveTo>
                    <a:pt x="1016" y="1"/>
                  </a:moveTo>
                  <a:cubicBezTo>
                    <a:pt x="1004" y="1"/>
                    <a:pt x="992" y="6"/>
                    <a:pt x="982" y="16"/>
                  </a:cubicBezTo>
                  <a:cubicBezTo>
                    <a:pt x="355" y="519"/>
                    <a:pt x="25" y="1097"/>
                    <a:pt x="17" y="1716"/>
                  </a:cubicBezTo>
                  <a:cubicBezTo>
                    <a:pt x="0" y="2813"/>
                    <a:pt x="999" y="3671"/>
                    <a:pt x="1040" y="3704"/>
                  </a:cubicBezTo>
                  <a:cubicBezTo>
                    <a:pt x="1048" y="3713"/>
                    <a:pt x="1056" y="3713"/>
                    <a:pt x="1073" y="3713"/>
                  </a:cubicBezTo>
                  <a:cubicBezTo>
                    <a:pt x="1084" y="3713"/>
                    <a:pt x="1091" y="3709"/>
                    <a:pt x="1097" y="3709"/>
                  </a:cubicBezTo>
                  <a:cubicBezTo>
                    <a:pt x="1100" y="3709"/>
                    <a:pt x="1103" y="3710"/>
                    <a:pt x="1106" y="3713"/>
                  </a:cubicBezTo>
                  <a:cubicBezTo>
                    <a:pt x="1122" y="3696"/>
                    <a:pt x="1122" y="3663"/>
                    <a:pt x="1098" y="3647"/>
                  </a:cubicBezTo>
                  <a:cubicBezTo>
                    <a:pt x="1089" y="3630"/>
                    <a:pt x="99" y="2788"/>
                    <a:pt x="107" y="1724"/>
                  </a:cubicBezTo>
                  <a:cubicBezTo>
                    <a:pt x="116" y="1138"/>
                    <a:pt x="437" y="593"/>
                    <a:pt x="1048" y="98"/>
                  </a:cubicBezTo>
                  <a:cubicBezTo>
                    <a:pt x="1065" y="74"/>
                    <a:pt x="1081" y="41"/>
                    <a:pt x="1056" y="24"/>
                  </a:cubicBezTo>
                  <a:cubicBezTo>
                    <a:pt x="1047" y="10"/>
                    <a:pt x="1032" y="1"/>
                    <a:pt x="1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7"/>
            <p:cNvSpPr/>
            <p:nvPr/>
          </p:nvSpPr>
          <p:spPr>
            <a:xfrm>
              <a:off x="-3813672" y="2668067"/>
              <a:ext cx="689261" cy="1171874"/>
            </a:xfrm>
            <a:custGeom>
              <a:avLst/>
              <a:gdLst/>
              <a:ahLst/>
              <a:cxnLst/>
              <a:rect l="l" t="t" r="r" b="b"/>
              <a:pathLst>
                <a:path w="5827" h="9907" extrusionOk="0">
                  <a:moveTo>
                    <a:pt x="58" y="1"/>
                  </a:moveTo>
                  <a:cubicBezTo>
                    <a:pt x="46" y="1"/>
                    <a:pt x="34" y="5"/>
                    <a:pt x="25" y="13"/>
                  </a:cubicBezTo>
                  <a:cubicBezTo>
                    <a:pt x="1" y="38"/>
                    <a:pt x="1" y="63"/>
                    <a:pt x="25" y="88"/>
                  </a:cubicBezTo>
                  <a:cubicBezTo>
                    <a:pt x="1288" y="1482"/>
                    <a:pt x="2187" y="1647"/>
                    <a:pt x="3054" y="1812"/>
                  </a:cubicBezTo>
                  <a:cubicBezTo>
                    <a:pt x="3714" y="1936"/>
                    <a:pt x="4341" y="2060"/>
                    <a:pt x="5084" y="2761"/>
                  </a:cubicBezTo>
                  <a:cubicBezTo>
                    <a:pt x="5529" y="3182"/>
                    <a:pt x="5719" y="3669"/>
                    <a:pt x="5636" y="4189"/>
                  </a:cubicBezTo>
                  <a:cubicBezTo>
                    <a:pt x="5438" y="5401"/>
                    <a:pt x="3879" y="6614"/>
                    <a:pt x="2427" y="7299"/>
                  </a:cubicBezTo>
                  <a:cubicBezTo>
                    <a:pt x="421" y="8232"/>
                    <a:pt x="661" y="9841"/>
                    <a:pt x="661" y="9866"/>
                  </a:cubicBezTo>
                  <a:cubicBezTo>
                    <a:pt x="661" y="9882"/>
                    <a:pt x="694" y="9907"/>
                    <a:pt x="710" y="9907"/>
                  </a:cubicBezTo>
                  <a:cubicBezTo>
                    <a:pt x="752" y="9899"/>
                    <a:pt x="776" y="9874"/>
                    <a:pt x="768" y="9833"/>
                  </a:cubicBezTo>
                  <a:cubicBezTo>
                    <a:pt x="752" y="9824"/>
                    <a:pt x="537" y="8273"/>
                    <a:pt x="2468" y="7382"/>
                  </a:cubicBezTo>
                  <a:cubicBezTo>
                    <a:pt x="3953" y="6689"/>
                    <a:pt x="5529" y="5443"/>
                    <a:pt x="5735" y="4205"/>
                  </a:cubicBezTo>
                  <a:cubicBezTo>
                    <a:pt x="5826" y="3636"/>
                    <a:pt x="5636" y="3132"/>
                    <a:pt x="5158" y="2678"/>
                  </a:cubicBezTo>
                  <a:cubicBezTo>
                    <a:pt x="4382" y="1952"/>
                    <a:pt x="3747" y="1829"/>
                    <a:pt x="3062" y="1705"/>
                  </a:cubicBezTo>
                  <a:cubicBezTo>
                    <a:pt x="2220" y="1548"/>
                    <a:pt x="1346" y="1383"/>
                    <a:pt x="91" y="13"/>
                  </a:cubicBezTo>
                  <a:cubicBezTo>
                    <a:pt x="83" y="5"/>
                    <a:pt x="71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7"/>
            <p:cNvSpPr/>
            <p:nvPr/>
          </p:nvSpPr>
          <p:spPr>
            <a:xfrm>
              <a:off x="-3697514" y="2883349"/>
              <a:ext cx="465698" cy="316301"/>
            </a:xfrm>
            <a:custGeom>
              <a:avLst/>
              <a:gdLst/>
              <a:ahLst/>
              <a:cxnLst/>
              <a:rect l="l" t="t" r="r" b="b"/>
              <a:pathLst>
                <a:path w="3937" h="2674" extrusionOk="0">
                  <a:moveTo>
                    <a:pt x="3829" y="1436"/>
                  </a:moveTo>
                  <a:cubicBezTo>
                    <a:pt x="3937" y="553"/>
                    <a:pt x="2781" y="875"/>
                    <a:pt x="2781" y="875"/>
                  </a:cubicBezTo>
                  <a:cubicBezTo>
                    <a:pt x="2781" y="875"/>
                    <a:pt x="3045" y="471"/>
                    <a:pt x="2187" y="240"/>
                  </a:cubicBezTo>
                  <a:cubicBezTo>
                    <a:pt x="1329" y="0"/>
                    <a:pt x="1" y="2674"/>
                    <a:pt x="1" y="2674"/>
                  </a:cubicBezTo>
                  <a:cubicBezTo>
                    <a:pt x="1" y="2674"/>
                    <a:pt x="1271" y="2550"/>
                    <a:pt x="2352" y="2269"/>
                  </a:cubicBezTo>
                  <a:cubicBezTo>
                    <a:pt x="2187" y="2038"/>
                    <a:pt x="2039" y="1774"/>
                    <a:pt x="2360" y="1816"/>
                  </a:cubicBezTo>
                  <a:cubicBezTo>
                    <a:pt x="2583" y="1849"/>
                    <a:pt x="2724" y="1981"/>
                    <a:pt x="2806" y="2137"/>
                  </a:cubicBezTo>
                  <a:cubicBezTo>
                    <a:pt x="3359" y="1948"/>
                    <a:pt x="3796" y="1725"/>
                    <a:pt x="3829" y="1436"/>
                  </a:cubicBezTo>
                  <a:close/>
                  <a:moveTo>
                    <a:pt x="1651" y="916"/>
                  </a:moveTo>
                  <a:cubicBezTo>
                    <a:pt x="1560" y="875"/>
                    <a:pt x="1494" y="801"/>
                    <a:pt x="1502" y="759"/>
                  </a:cubicBezTo>
                  <a:cubicBezTo>
                    <a:pt x="1527" y="718"/>
                    <a:pt x="1618" y="718"/>
                    <a:pt x="1709" y="759"/>
                  </a:cubicBezTo>
                  <a:cubicBezTo>
                    <a:pt x="1808" y="801"/>
                    <a:pt x="1865" y="875"/>
                    <a:pt x="1857" y="916"/>
                  </a:cubicBezTo>
                  <a:cubicBezTo>
                    <a:pt x="1849" y="957"/>
                    <a:pt x="1750" y="957"/>
                    <a:pt x="1651" y="91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-3858503" y="3782211"/>
              <a:ext cx="568135" cy="569199"/>
            </a:xfrm>
            <a:custGeom>
              <a:avLst/>
              <a:gdLst/>
              <a:ahLst/>
              <a:cxnLst/>
              <a:rect l="l" t="t" r="r" b="b"/>
              <a:pathLst>
                <a:path w="4803" h="4812" extrusionOk="0">
                  <a:moveTo>
                    <a:pt x="0" y="1"/>
                  </a:moveTo>
                  <a:lnTo>
                    <a:pt x="4802" y="1"/>
                  </a:lnTo>
                  <a:lnTo>
                    <a:pt x="4085" y="4812"/>
                  </a:lnTo>
                  <a:lnTo>
                    <a:pt x="718" y="481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7"/>
            <p:cNvSpPr/>
            <p:nvPr/>
          </p:nvSpPr>
          <p:spPr>
            <a:xfrm>
              <a:off x="-3659426" y="2970408"/>
              <a:ext cx="499883" cy="196121"/>
            </a:xfrm>
            <a:custGeom>
              <a:avLst/>
              <a:gdLst/>
              <a:ahLst/>
              <a:cxnLst/>
              <a:rect l="l" t="t" r="r" b="b"/>
              <a:pathLst>
                <a:path w="4226" h="1658" extrusionOk="0">
                  <a:moveTo>
                    <a:pt x="3073" y="0"/>
                  </a:moveTo>
                  <a:cubicBezTo>
                    <a:pt x="1729" y="0"/>
                    <a:pt x="88" y="1495"/>
                    <a:pt x="17" y="1566"/>
                  </a:cubicBezTo>
                  <a:cubicBezTo>
                    <a:pt x="0" y="1583"/>
                    <a:pt x="0" y="1616"/>
                    <a:pt x="17" y="1633"/>
                  </a:cubicBezTo>
                  <a:cubicBezTo>
                    <a:pt x="25" y="1649"/>
                    <a:pt x="50" y="1657"/>
                    <a:pt x="58" y="1657"/>
                  </a:cubicBezTo>
                  <a:cubicBezTo>
                    <a:pt x="66" y="1657"/>
                    <a:pt x="83" y="1649"/>
                    <a:pt x="91" y="1633"/>
                  </a:cubicBezTo>
                  <a:cubicBezTo>
                    <a:pt x="99" y="1625"/>
                    <a:pt x="1770" y="101"/>
                    <a:pt x="3089" y="101"/>
                  </a:cubicBezTo>
                  <a:cubicBezTo>
                    <a:pt x="3133" y="101"/>
                    <a:pt x="3176" y="103"/>
                    <a:pt x="3218" y="106"/>
                  </a:cubicBezTo>
                  <a:cubicBezTo>
                    <a:pt x="3590" y="139"/>
                    <a:pt x="3895" y="312"/>
                    <a:pt x="4126" y="618"/>
                  </a:cubicBezTo>
                  <a:cubicBezTo>
                    <a:pt x="4136" y="628"/>
                    <a:pt x="4153" y="635"/>
                    <a:pt x="4168" y="635"/>
                  </a:cubicBezTo>
                  <a:cubicBezTo>
                    <a:pt x="4177" y="635"/>
                    <a:pt x="4186" y="632"/>
                    <a:pt x="4192" y="626"/>
                  </a:cubicBezTo>
                  <a:cubicBezTo>
                    <a:pt x="4217" y="601"/>
                    <a:pt x="4225" y="576"/>
                    <a:pt x="4200" y="552"/>
                  </a:cubicBezTo>
                  <a:cubicBezTo>
                    <a:pt x="3953" y="221"/>
                    <a:pt x="3631" y="40"/>
                    <a:pt x="3227" y="7"/>
                  </a:cubicBezTo>
                  <a:cubicBezTo>
                    <a:pt x="3176" y="2"/>
                    <a:pt x="3125" y="0"/>
                    <a:pt x="3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-3957154" y="2600288"/>
              <a:ext cx="537972" cy="338775"/>
            </a:xfrm>
            <a:custGeom>
              <a:avLst/>
              <a:gdLst/>
              <a:ahLst/>
              <a:cxnLst/>
              <a:rect l="l" t="t" r="r" b="b"/>
              <a:pathLst>
                <a:path w="4548" h="2864" extrusionOk="0">
                  <a:moveTo>
                    <a:pt x="4465" y="2369"/>
                  </a:moveTo>
                  <a:cubicBezTo>
                    <a:pt x="4465" y="2369"/>
                    <a:pt x="4547" y="1436"/>
                    <a:pt x="3508" y="834"/>
                  </a:cubicBezTo>
                  <a:cubicBezTo>
                    <a:pt x="2460" y="248"/>
                    <a:pt x="1" y="0"/>
                    <a:pt x="1" y="0"/>
                  </a:cubicBezTo>
                  <a:cubicBezTo>
                    <a:pt x="1" y="0"/>
                    <a:pt x="1585" y="2146"/>
                    <a:pt x="2699" y="2492"/>
                  </a:cubicBezTo>
                  <a:cubicBezTo>
                    <a:pt x="3805" y="2864"/>
                    <a:pt x="4465" y="2369"/>
                    <a:pt x="4465" y="236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-3871278" y="2644173"/>
              <a:ext cx="443223" cy="243199"/>
            </a:xfrm>
            <a:custGeom>
              <a:avLst/>
              <a:gdLst/>
              <a:ahLst/>
              <a:cxnLst/>
              <a:rect l="l" t="t" r="r" b="b"/>
              <a:pathLst>
                <a:path w="3747" h="2056" extrusionOk="0">
                  <a:moveTo>
                    <a:pt x="3722" y="2055"/>
                  </a:moveTo>
                  <a:cubicBezTo>
                    <a:pt x="2955" y="1989"/>
                    <a:pt x="2410" y="1692"/>
                    <a:pt x="1866" y="1403"/>
                  </a:cubicBezTo>
                  <a:cubicBezTo>
                    <a:pt x="1791" y="1362"/>
                    <a:pt x="1709" y="1321"/>
                    <a:pt x="1635" y="1271"/>
                  </a:cubicBezTo>
                  <a:cubicBezTo>
                    <a:pt x="611" y="735"/>
                    <a:pt x="1" y="83"/>
                    <a:pt x="1" y="75"/>
                  </a:cubicBezTo>
                  <a:lnTo>
                    <a:pt x="75" y="1"/>
                  </a:lnTo>
                  <a:cubicBezTo>
                    <a:pt x="83" y="9"/>
                    <a:pt x="686" y="653"/>
                    <a:pt x="1684" y="1172"/>
                  </a:cubicBezTo>
                  <a:cubicBezTo>
                    <a:pt x="1767" y="1214"/>
                    <a:pt x="1849" y="1255"/>
                    <a:pt x="1932" y="1313"/>
                  </a:cubicBezTo>
                  <a:cubicBezTo>
                    <a:pt x="2460" y="1601"/>
                    <a:pt x="3004" y="1890"/>
                    <a:pt x="3747" y="19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7"/>
            <p:cNvSpPr/>
            <p:nvPr/>
          </p:nvSpPr>
          <p:spPr>
            <a:xfrm>
              <a:off x="-3277832" y="3137074"/>
              <a:ext cx="440384" cy="238349"/>
            </a:xfrm>
            <a:custGeom>
              <a:avLst/>
              <a:gdLst/>
              <a:ahLst/>
              <a:cxnLst/>
              <a:rect l="l" t="t" r="r" b="b"/>
              <a:pathLst>
                <a:path w="3723" h="2015" extrusionOk="0">
                  <a:moveTo>
                    <a:pt x="1" y="1824"/>
                  </a:moveTo>
                  <a:cubicBezTo>
                    <a:pt x="1" y="1824"/>
                    <a:pt x="67" y="834"/>
                    <a:pt x="958" y="347"/>
                  </a:cubicBezTo>
                  <a:cubicBezTo>
                    <a:pt x="1610" y="1"/>
                    <a:pt x="2146" y="323"/>
                    <a:pt x="2608" y="430"/>
                  </a:cubicBezTo>
                  <a:cubicBezTo>
                    <a:pt x="3211" y="570"/>
                    <a:pt x="3722" y="298"/>
                    <a:pt x="3722" y="298"/>
                  </a:cubicBezTo>
                  <a:cubicBezTo>
                    <a:pt x="3722" y="298"/>
                    <a:pt x="2946" y="2014"/>
                    <a:pt x="1626" y="1560"/>
                  </a:cubicBezTo>
                  <a:cubicBezTo>
                    <a:pt x="677" y="1238"/>
                    <a:pt x="1" y="1824"/>
                    <a:pt x="1" y="182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7"/>
            <p:cNvSpPr/>
            <p:nvPr/>
          </p:nvSpPr>
          <p:spPr>
            <a:xfrm>
              <a:off x="-3285639" y="3199057"/>
              <a:ext cx="416963" cy="153892"/>
            </a:xfrm>
            <a:custGeom>
              <a:avLst/>
              <a:gdLst/>
              <a:ahLst/>
              <a:cxnLst/>
              <a:rect l="l" t="t" r="r" b="b"/>
              <a:pathLst>
                <a:path w="3525" h="1301" extrusionOk="0">
                  <a:moveTo>
                    <a:pt x="3462" y="0"/>
                  </a:moveTo>
                  <a:cubicBezTo>
                    <a:pt x="3444" y="0"/>
                    <a:pt x="3427" y="11"/>
                    <a:pt x="3417" y="21"/>
                  </a:cubicBezTo>
                  <a:cubicBezTo>
                    <a:pt x="3417" y="21"/>
                    <a:pt x="3142" y="398"/>
                    <a:pt x="2370" y="398"/>
                  </a:cubicBezTo>
                  <a:cubicBezTo>
                    <a:pt x="2133" y="398"/>
                    <a:pt x="1849" y="362"/>
                    <a:pt x="1511" y="269"/>
                  </a:cubicBezTo>
                  <a:cubicBezTo>
                    <a:pt x="1400" y="239"/>
                    <a:pt x="1297" y="225"/>
                    <a:pt x="1199" y="225"/>
                  </a:cubicBezTo>
                  <a:cubicBezTo>
                    <a:pt x="360" y="225"/>
                    <a:pt x="9" y="1228"/>
                    <a:pt x="9" y="1243"/>
                  </a:cubicBezTo>
                  <a:cubicBezTo>
                    <a:pt x="1" y="1259"/>
                    <a:pt x="9" y="1292"/>
                    <a:pt x="42" y="1300"/>
                  </a:cubicBezTo>
                  <a:lnTo>
                    <a:pt x="67" y="1300"/>
                  </a:lnTo>
                  <a:cubicBezTo>
                    <a:pt x="83" y="1300"/>
                    <a:pt x="108" y="1292"/>
                    <a:pt x="108" y="1284"/>
                  </a:cubicBezTo>
                  <a:cubicBezTo>
                    <a:pt x="115" y="1232"/>
                    <a:pt x="426" y="336"/>
                    <a:pt x="1188" y="336"/>
                  </a:cubicBezTo>
                  <a:cubicBezTo>
                    <a:pt x="1278" y="336"/>
                    <a:pt x="1375" y="348"/>
                    <a:pt x="1478" y="376"/>
                  </a:cubicBezTo>
                  <a:cubicBezTo>
                    <a:pt x="1827" y="472"/>
                    <a:pt x="2122" y="509"/>
                    <a:pt x="2370" y="509"/>
                  </a:cubicBezTo>
                  <a:cubicBezTo>
                    <a:pt x="3187" y="509"/>
                    <a:pt x="3487" y="106"/>
                    <a:pt x="3499" y="87"/>
                  </a:cubicBezTo>
                  <a:cubicBezTo>
                    <a:pt x="3524" y="63"/>
                    <a:pt x="3508" y="30"/>
                    <a:pt x="3491" y="13"/>
                  </a:cubicBezTo>
                  <a:cubicBezTo>
                    <a:pt x="3482" y="4"/>
                    <a:pt x="3472" y="0"/>
                    <a:pt x="3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-3478920" y="3260093"/>
              <a:ext cx="371068" cy="435416"/>
            </a:xfrm>
            <a:custGeom>
              <a:avLst/>
              <a:gdLst/>
              <a:ahLst/>
              <a:cxnLst/>
              <a:rect l="l" t="t" r="r" b="b"/>
              <a:pathLst>
                <a:path w="3137" h="3681" extrusionOk="0">
                  <a:moveTo>
                    <a:pt x="83" y="867"/>
                  </a:moveTo>
                  <a:cubicBezTo>
                    <a:pt x="347" y="0"/>
                    <a:pt x="1296" y="793"/>
                    <a:pt x="1296" y="793"/>
                  </a:cubicBezTo>
                  <a:cubicBezTo>
                    <a:pt x="1296" y="793"/>
                    <a:pt x="1222" y="297"/>
                    <a:pt x="2130" y="454"/>
                  </a:cubicBezTo>
                  <a:cubicBezTo>
                    <a:pt x="3037" y="603"/>
                    <a:pt x="3136" y="3681"/>
                    <a:pt x="3136" y="3681"/>
                  </a:cubicBezTo>
                  <a:cubicBezTo>
                    <a:pt x="3136" y="3681"/>
                    <a:pt x="1998" y="3012"/>
                    <a:pt x="1098" y="2294"/>
                  </a:cubicBezTo>
                  <a:cubicBezTo>
                    <a:pt x="1362" y="2154"/>
                    <a:pt x="1610" y="1964"/>
                    <a:pt x="1288" y="1857"/>
                  </a:cubicBezTo>
                  <a:cubicBezTo>
                    <a:pt x="1057" y="1783"/>
                    <a:pt x="876" y="1857"/>
                    <a:pt x="727" y="1973"/>
                  </a:cubicBezTo>
                  <a:cubicBezTo>
                    <a:pt x="298" y="1560"/>
                    <a:pt x="1" y="1156"/>
                    <a:pt x="83" y="867"/>
                  </a:cubicBezTo>
                  <a:close/>
                  <a:moveTo>
                    <a:pt x="2353" y="1321"/>
                  </a:moveTo>
                  <a:cubicBezTo>
                    <a:pt x="2460" y="1321"/>
                    <a:pt x="2542" y="1279"/>
                    <a:pt x="2542" y="1238"/>
                  </a:cubicBezTo>
                  <a:cubicBezTo>
                    <a:pt x="2542" y="1189"/>
                    <a:pt x="2452" y="1156"/>
                    <a:pt x="2353" y="1156"/>
                  </a:cubicBezTo>
                  <a:cubicBezTo>
                    <a:pt x="2237" y="1156"/>
                    <a:pt x="2155" y="1197"/>
                    <a:pt x="2155" y="1238"/>
                  </a:cubicBezTo>
                  <a:cubicBezTo>
                    <a:pt x="2146" y="1288"/>
                    <a:pt x="2237" y="1321"/>
                    <a:pt x="2353" y="132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-3333427" y="3347862"/>
              <a:ext cx="217767" cy="327183"/>
            </a:xfrm>
            <a:custGeom>
              <a:avLst/>
              <a:gdLst/>
              <a:ahLst/>
              <a:cxnLst/>
              <a:rect l="l" t="t" r="r" b="b"/>
              <a:pathLst>
                <a:path w="1841" h="2766" extrusionOk="0">
                  <a:moveTo>
                    <a:pt x="73" y="1"/>
                  </a:moveTo>
                  <a:cubicBezTo>
                    <a:pt x="57" y="1"/>
                    <a:pt x="41" y="10"/>
                    <a:pt x="25" y="26"/>
                  </a:cubicBezTo>
                  <a:cubicBezTo>
                    <a:pt x="0" y="42"/>
                    <a:pt x="17" y="75"/>
                    <a:pt x="33" y="92"/>
                  </a:cubicBezTo>
                  <a:cubicBezTo>
                    <a:pt x="33" y="108"/>
                    <a:pt x="768" y="612"/>
                    <a:pt x="1725" y="2732"/>
                  </a:cubicBezTo>
                  <a:cubicBezTo>
                    <a:pt x="1741" y="2757"/>
                    <a:pt x="1758" y="2765"/>
                    <a:pt x="1783" y="2765"/>
                  </a:cubicBezTo>
                  <a:lnTo>
                    <a:pt x="1799" y="2765"/>
                  </a:lnTo>
                  <a:cubicBezTo>
                    <a:pt x="1832" y="2741"/>
                    <a:pt x="1840" y="2724"/>
                    <a:pt x="1832" y="2691"/>
                  </a:cubicBezTo>
                  <a:cubicBezTo>
                    <a:pt x="859" y="537"/>
                    <a:pt x="132" y="34"/>
                    <a:pt x="99" y="9"/>
                  </a:cubicBezTo>
                  <a:cubicBezTo>
                    <a:pt x="91" y="3"/>
                    <a:pt x="82" y="1"/>
                    <a:pt x="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7"/>
            <p:cNvSpPr/>
            <p:nvPr/>
          </p:nvSpPr>
          <p:spPr>
            <a:xfrm>
              <a:off x="-3832243" y="4289781"/>
              <a:ext cx="515497" cy="61628"/>
            </a:xfrm>
            <a:custGeom>
              <a:avLst/>
              <a:gdLst/>
              <a:ahLst/>
              <a:cxnLst/>
              <a:rect l="l" t="t" r="r" b="b"/>
              <a:pathLst>
                <a:path w="4358" h="521" extrusionOk="0">
                  <a:moveTo>
                    <a:pt x="1" y="1"/>
                  </a:moveTo>
                  <a:lnTo>
                    <a:pt x="4358" y="1"/>
                  </a:lnTo>
                  <a:lnTo>
                    <a:pt x="4168" y="521"/>
                  </a:lnTo>
                  <a:lnTo>
                    <a:pt x="191" y="52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" name="Google Shape;662;p17"/>
          <p:cNvGrpSpPr/>
          <p:nvPr/>
        </p:nvGrpSpPr>
        <p:grpSpPr>
          <a:xfrm>
            <a:off x="3282620" y="285055"/>
            <a:ext cx="521329" cy="521942"/>
            <a:chOff x="4311325" y="430375"/>
            <a:chExt cx="629853" cy="630593"/>
          </a:xfrm>
        </p:grpSpPr>
        <p:sp>
          <p:nvSpPr>
            <p:cNvPr id="663" name="Google Shape;663;p17"/>
            <p:cNvSpPr/>
            <p:nvPr/>
          </p:nvSpPr>
          <p:spPr>
            <a:xfrm>
              <a:off x="4311325" y="430375"/>
              <a:ext cx="629853" cy="630593"/>
            </a:xfrm>
            <a:custGeom>
              <a:avLst/>
              <a:gdLst/>
              <a:ahLst/>
              <a:cxnLst/>
              <a:rect l="l" t="t" r="r" b="b"/>
              <a:pathLst>
                <a:path w="6660" h="6668" extrusionOk="0">
                  <a:moveTo>
                    <a:pt x="3334" y="124"/>
                  </a:moveTo>
                  <a:cubicBezTo>
                    <a:pt x="5109" y="124"/>
                    <a:pt x="6553" y="1568"/>
                    <a:pt x="6553" y="3342"/>
                  </a:cubicBezTo>
                  <a:cubicBezTo>
                    <a:pt x="6553" y="5116"/>
                    <a:pt x="5109" y="6560"/>
                    <a:pt x="3334" y="6560"/>
                  </a:cubicBezTo>
                  <a:cubicBezTo>
                    <a:pt x="1560" y="6560"/>
                    <a:pt x="116" y="5116"/>
                    <a:pt x="116" y="3342"/>
                  </a:cubicBezTo>
                  <a:cubicBezTo>
                    <a:pt x="116" y="1568"/>
                    <a:pt x="1560" y="124"/>
                    <a:pt x="3334" y="124"/>
                  </a:cubicBezTo>
                  <a:close/>
                  <a:moveTo>
                    <a:pt x="3334" y="1"/>
                  </a:moveTo>
                  <a:cubicBezTo>
                    <a:pt x="1494" y="1"/>
                    <a:pt x="1" y="1494"/>
                    <a:pt x="1" y="3334"/>
                  </a:cubicBezTo>
                  <a:cubicBezTo>
                    <a:pt x="1" y="5174"/>
                    <a:pt x="1494" y="6668"/>
                    <a:pt x="3334" y="6668"/>
                  </a:cubicBezTo>
                  <a:cubicBezTo>
                    <a:pt x="5166" y="6668"/>
                    <a:pt x="6660" y="5174"/>
                    <a:pt x="6660" y="3334"/>
                  </a:cubicBezTo>
                  <a:cubicBezTo>
                    <a:pt x="6660" y="1494"/>
                    <a:pt x="5166" y="1"/>
                    <a:pt x="33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4619631" y="525609"/>
              <a:ext cx="146020" cy="369201"/>
            </a:xfrm>
            <a:custGeom>
              <a:avLst/>
              <a:gdLst/>
              <a:ahLst/>
              <a:cxnLst/>
              <a:rect l="l" t="t" r="r" b="b"/>
              <a:pathLst>
                <a:path w="1544" h="3904" extrusionOk="0">
                  <a:moveTo>
                    <a:pt x="58" y="0"/>
                  </a:moveTo>
                  <a:cubicBezTo>
                    <a:pt x="17" y="0"/>
                    <a:pt x="0" y="17"/>
                    <a:pt x="0" y="58"/>
                  </a:cubicBezTo>
                  <a:lnTo>
                    <a:pt x="0" y="2360"/>
                  </a:lnTo>
                  <a:lnTo>
                    <a:pt x="1444" y="3887"/>
                  </a:lnTo>
                  <a:cubicBezTo>
                    <a:pt x="1452" y="3895"/>
                    <a:pt x="1477" y="3903"/>
                    <a:pt x="1485" y="3903"/>
                  </a:cubicBezTo>
                  <a:cubicBezTo>
                    <a:pt x="1494" y="3903"/>
                    <a:pt x="1510" y="3895"/>
                    <a:pt x="1527" y="3887"/>
                  </a:cubicBezTo>
                  <a:cubicBezTo>
                    <a:pt x="1543" y="3862"/>
                    <a:pt x="1543" y="3821"/>
                    <a:pt x="1527" y="3804"/>
                  </a:cubicBezTo>
                  <a:lnTo>
                    <a:pt x="124" y="2311"/>
                  </a:lnTo>
                  <a:lnTo>
                    <a:pt x="124" y="58"/>
                  </a:lnTo>
                  <a:cubicBezTo>
                    <a:pt x="124" y="25"/>
                    <a:pt x="99" y="0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5" name="Google Shape;665;p17"/>
          <p:cNvSpPr/>
          <p:nvPr/>
        </p:nvSpPr>
        <p:spPr>
          <a:xfrm>
            <a:off x="207900" y="293050"/>
            <a:ext cx="701780" cy="361929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17"/>
          <p:cNvSpPr/>
          <p:nvPr/>
        </p:nvSpPr>
        <p:spPr>
          <a:xfrm rot="10800000">
            <a:off x="8127300" y="223300"/>
            <a:ext cx="701780" cy="361929"/>
          </a:xfrm>
          <a:custGeom>
            <a:avLst/>
            <a:gdLst/>
            <a:ahLst/>
            <a:cxnLst/>
            <a:rect l="l" t="t" r="r" b="b"/>
            <a:pathLst>
              <a:path w="7667" h="3954" extrusionOk="0">
                <a:moveTo>
                  <a:pt x="5958" y="1370"/>
                </a:moveTo>
                <a:lnTo>
                  <a:pt x="5958" y="2559"/>
                </a:lnTo>
                <a:lnTo>
                  <a:pt x="2608" y="2559"/>
                </a:lnTo>
                <a:lnTo>
                  <a:pt x="2608" y="1370"/>
                </a:lnTo>
                <a:close/>
                <a:moveTo>
                  <a:pt x="4292" y="1"/>
                </a:moveTo>
                <a:cubicBezTo>
                  <a:pt x="4275" y="1"/>
                  <a:pt x="4250" y="25"/>
                  <a:pt x="4250" y="42"/>
                </a:cubicBezTo>
                <a:lnTo>
                  <a:pt x="4250" y="1304"/>
                </a:lnTo>
                <a:lnTo>
                  <a:pt x="1206" y="1304"/>
                </a:lnTo>
                <a:cubicBezTo>
                  <a:pt x="1181" y="1304"/>
                  <a:pt x="1164" y="1321"/>
                  <a:pt x="1164" y="1346"/>
                </a:cubicBezTo>
                <a:cubicBezTo>
                  <a:pt x="1164" y="1362"/>
                  <a:pt x="1181" y="1387"/>
                  <a:pt x="1206" y="1387"/>
                </a:cubicBezTo>
                <a:lnTo>
                  <a:pt x="2526" y="1387"/>
                </a:lnTo>
                <a:lnTo>
                  <a:pt x="2526" y="2567"/>
                </a:lnTo>
                <a:lnTo>
                  <a:pt x="50" y="2567"/>
                </a:lnTo>
                <a:cubicBezTo>
                  <a:pt x="26" y="2567"/>
                  <a:pt x="1" y="2592"/>
                  <a:pt x="1" y="2608"/>
                </a:cubicBezTo>
                <a:cubicBezTo>
                  <a:pt x="1" y="2633"/>
                  <a:pt x="26" y="2649"/>
                  <a:pt x="50" y="2649"/>
                </a:cubicBezTo>
                <a:lnTo>
                  <a:pt x="4259" y="2649"/>
                </a:lnTo>
                <a:lnTo>
                  <a:pt x="4259" y="3846"/>
                </a:lnTo>
                <a:lnTo>
                  <a:pt x="2072" y="3846"/>
                </a:lnTo>
                <a:cubicBezTo>
                  <a:pt x="2039" y="3846"/>
                  <a:pt x="2014" y="3871"/>
                  <a:pt x="2014" y="3904"/>
                </a:cubicBezTo>
                <a:cubicBezTo>
                  <a:pt x="2014" y="3928"/>
                  <a:pt x="2039" y="3953"/>
                  <a:pt x="2072" y="3953"/>
                </a:cubicBezTo>
                <a:lnTo>
                  <a:pt x="7617" y="3953"/>
                </a:lnTo>
                <a:cubicBezTo>
                  <a:pt x="7650" y="3953"/>
                  <a:pt x="7666" y="3928"/>
                  <a:pt x="7666" y="3904"/>
                </a:cubicBezTo>
                <a:cubicBezTo>
                  <a:pt x="7658" y="3871"/>
                  <a:pt x="7642" y="3846"/>
                  <a:pt x="7609" y="3846"/>
                </a:cubicBezTo>
                <a:lnTo>
                  <a:pt x="4341" y="3846"/>
                </a:lnTo>
                <a:lnTo>
                  <a:pt x="4341" y="2649"/>
                </a:lnTo>
                <a:lnTo>
                  <a:pt x="7427" y="2649"/>
                </a:lnTo>
                <a:cubicBezTo>
                  <a:pt x="7452" y="2649"/>
                  <a:pt x="7468" y="2633"/>
                  <a:pt x="7468" y="2608"/>
                </a:cubicBezTo>
                <a:cubicBezTo>
                  <a:pt x="7468" y="2592"/>
                  <a:pt x="7452" y="2567"/>
                  <a:pt x="7427" y="2567"/>
                </a:cubicBezTo>
                <a:lnTo>
                  <a:pt x="6049" y="2567"/>
                </a:lnTo>
                <a:lnTo>
                  <a:pt x="6049" y="1387"/>
                </a:lnTo>
                <a:lnTo>
                  <a:pt x="6784" y="1387"/>
                </a:lnTo>
                <a:cubicBezTo>
                  <a:pt x="6800" y="1387"/>
                  <a:pt x="6825" y="1362"/>
                  <a:pt x="6825" y="1346"/>
                </a:cubicBezTo>
                <a:cubicBezTo>
                  <a:pt x="6825" y="1321"/>
                  <a:pt x="6800" y="1304"/>
                  <a:pt x="6784" y="1304"/>
                </a:cubicBezTo>
                <a:lnTo>
                  <a:pt x="4341" y="1304"/>
                </a:lnTo>
                <a:lnTo>
                  <a:pt x="4341" y="42"/>
                </a:lnTo>
                <a:cubicBezTo>
                  <a:pt x="4341" y="25"/>
                  <a:pt x="4316" y="1"/>
                  <a:pt x="42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17"/>
          <p:cNvSpPr txBox="1">
            <a:spLocks noGrp="1"/>
          </p:cNvSpPr>
          <p:nvPr>
            <p:ph type="title"/>
          </p:nvPr>
        </p:nvSpPr>
        <p:spPr>
          <a:xfrm>
            <a:off x="845025" y="1851775"/>
            <a:ext cx="3212700" cy="15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8" name="Google Shape;668;p17"/>
          <p:cNvSpPr txBox="1">
            <a:spLocks noGrp="1"/>
          </p:cNvSpPr>
          <p:nvPr>
            <p:ph type="title" idx="2" hasCustomPrompt="1"/>
          </p:nvPr>
        </p:nvSpPr>
        <p:spPr>
          <a:xfrm>
            <a:off x="1858838" y="1086400"/>
            <a:ext cx="1185000" cy="8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800" i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9" name="Google Shape;669;p17"/>
          <p:cNvSpPr txBox="1">
            <a:spLocks noGrp="1"/>
          </p:cNvSpPr>
          <p:nvPr>
            <p:ph type="subTitle" idx="1"/>
          </p:nvPr>
        </p:nvSpPr>
        <p:spPr>
          <a:xfrm>
            <a:off x="845025" y="3400675"/>
            <a:ext cx="32127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40200" y="546025"/>
            <a:ext cx="766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ExtraBold"/>
              <a:buNone/>
              <a:defRPr sz="3500">
                <a:solidFill>
                  <a:schemeClr val="dk1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40200" y="1152475"/>
            <a:ext cx="7663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Char char="●"/>
              <a:defRPr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Char char="○"/>
              <a:defRPr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Char char="■"/>
              <a:defRPr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Char char="●"/>
              <a:defRPr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Char char="○"/>
              <a:defRPr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Char char="■"/>
              <a:defRPr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Char char="●"/>
              <a:defRPr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Char char="○"/>
              <a:defRPr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Char char="■"/>
              <a:defRPr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8" r:id="rId6"/>
    <p:sldLayoutId id="2147483660" r:id="rId7"/>
    <p:sldLayoutId id="2147483662" r:id="rId8"/>
    <p:sldLayoutId id="2147483663" r:id="rId9"/>
    <p:sldLayoutId id="2147483666" r:id="rId10"/>
    <p:sldLayoutId id="2147483669" r:id="rId11"/>
    <p:sldLayoutId id="2147483671" r:id="rId12"/>
    <p:sldLayoutId id="2147483674" r:id="rId13"/>
    <p:sldLayoutId id="2147483678" r:id="rId14"/>
    <p:sldLayoutId id="2147483679" r:id="rId15"/>
    <p:sldLayoutId id="2147483680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spitalclinicomagallanes.cl/abogada/RE_1316-2023_HCM_sujetos_pasivos_Ley_Lobby_2023_tar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f.cl/legislacion/descargar.aspx?arid=101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ecompra.cl/2023/12/comisiones-evaluadoras-deben-suscribir-declaracion-jurada-de-ausencia-de-conflicto-de-interes-y-confidencialidad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paula.avello@redsalud.gob.c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hospitalclinicomagallanes.cl/wp-content/uploads/2019/05/Protocolo-Instrucciones-para-visitas-y-demostraciones-de-Provee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hospitalclinicomagallanes.cl/abogada/RE_1316-2023_HCM_sujetos_pasivos_Ley_Lobby_2023_tar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4" name="Google Shape;1424;p38"/>
          <p:cNvGrpSpPr/>
          <p:nvPr/>
        </p:nvGrpSpPr>
        <p:grpSpPr>
          <a:xfrm>
            <a:off x="3296561" y="3112146"/>
            <a:ext cx="922504" cy="1500595"/>
            <a:chOff x="-3980575" y="2491938"/>
            <a:chExt cx="1143127" cy="1859473"/>
          </a:xfrm>
        </p:grpSpPr>
        <p:sp>
          <p:nvSpPr>
            <p:cNvPr id="1425" name="Google Shape;1425;p38"/>
            <p:cNvSpPr/>
            <p:nvPr/>
          </p:nvSpPr>
          <p:spPr>
            <a:xfrm>
              <a:off x="-3929830" y="3375304"/>
              <a:ext cx="193400" cy="214810"/>
            </a:xfrm>
            <a:custGeom>
              <a:avLst/>
              <a:gdLst/>
              <a:ahLst/>
              <a:cxnLst/>
              <a:rect l="l" t="t" r="r" b="b"/>
              <a:pathLst>
                <a:path w="1635" h="1816" extrusionOk="0">
                  <a:moveTo>
                    <a:pt x="818" y="1815"/>
                  </a:moveTo>
                  <a:cubicBezTo>
                    <a:pt x="818" y="1815"/>
                    <a:pt x="240" y="1593"/>
                    <a:pt x="116" y="908"/>
                  </a:cubicBezTo>
                  <a:cubicBezTo>
                    <a:pt x="1" y="215"/>
                    <a:pt x="1057" y="0"/>
                    <a:pt x="1626" y="149"/>
                  </a:cubicBezTo>
                  <a:cubicBezTo>
                    <a:pt x="1634" y="149"/>
                    <a:pt x="413" y="536"/>
                    <a:pt x="818" y="18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8"/>
            <p:cNvSpPr/>
            <p:nvPr/>
          </p:nvSpPr>
          <p:spPr>
            <a:xfrm>
              <a:off x="-3980575" y="3266954"/>
              <a:ext cx="495033" cy="264609"/>
            </a:xfrm>
            <a:custGeom>
              <a:avLst/>
              <a:gdLst/>
              <a:ahLst/>
              <a:cxnLst/>
              <a:rect l="l" t="t" r="r" b="b"/>
              <a:pathLst>
                <a:path w="4185" h="2237" extrusionOk="0">
                  <a:moveTo>
                    <a:pt x="3961" y="2236"/>
                  </a:moveTo>
                  <a:cubicBezTo>
                    <a:pt x="3961" y="2236"/>
                    <a:pt x="4184" y="0"/>
                    <a:pt x="2096" y="0"/>
                  </a:cubicBezTo>
                  <a:cubicBezTo>
                    <a:pt x="1" y="0"/>
                    <a:pt x="553" y="1873"/>
                    <a:pt x="553" y="1873"/>
                  </a:cubicBezTo>
                  <a:cubicBezTo>
                    <a:pt x="553" y="1873"/>
                    <a:pt x="1024" y="8"/>
                    <a:pt x="3961" y="223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8"/>
            <p:cNvSpPr/>
            <p:nvPr/>
          </p:nvSpPr>
          <p:spPr>
            <a:xfrm>
              <a:off x="-3862406" y="3295816"/>
              <a:ext cx="357347" cy="241543"/>
            </a:xfrm>
            <a:custGeom>
              <a:avLst/>
              <a:gdLst/>
              <a:ahLst/>
              <a:cxnLst/>
              <a:rect l="l" t="t" r="r" b="b"/>
              <a:pathLst>
                <a:path w="3021" h="2042" extrusionOk="0">
                  <a:moveTo>
                    <a:pt x="768" y="1"/>
                  </a:moveTo>
                  <a:cubicBezTo>
                    <a:pt x="534" y="1"/>
                    <a:pt x="292" y="43"/>
                    <a:pt x="41" y="127"/>
                  </a:cubicBezTo>
                  <a:cubicBezTo>
                    <a:pt x="8" y="144"/>
                    <a:pt x="0" y="160"/>
                    <a:pt x="8" y="193"/>
                  </a:cubicBezTo>
                  <a:cubicBezTo>
                    <a:pt x="21" y="219"/>
                    <a:pt x="34" y="229"/>
                    <a:pt x="53" y="229"/>
                  </a:cubicBezTo>
                  <a:cubicBezTo>
                    <a:pt x="60" y="229"/>
                    <a:pt x="67" y="228"/>
                    <a:pt x="74" y="226"/>
                  </a:cubicBezTo>
                  <a:cubicBezTo>
                    <a:pt x="320" y="147"/>
                    <a:pt x="557" y="106"/>
                    <a:pt x="785" y="106"/>
                  </a:cubicBezTo>
                  <a:cubicBezTo>
                    <a:pt x="1054" y="106"/>
                    <a:pt x="1310" y="164"/>
                    <a:pt x="1551" y="284"/>
                  </a:cubicBezTo>
                  <a:cubicBezTo>
                    <a:pt x="2484" y="763"/>
                    <a:pt x="2913" y="2001"/>
                    <a:pt x="2913" y="2009"/>
                  </a:cubicBezTo>
                  <a:cubicBezTo>
                    <a:pt x="2921" y="2025"/>
                    <a:pt x="2938" y="2042"/>
                    <a:pt x="2962" y="2042"/>
                  </a:cubicBezTo>
                  <a:cubicBezTo>
                    <a:pt x="2971" y="2042"/>
                    <a:pt x="2971" y="2042"/>
                    <a:pt x="2979" y="2025"/>
                  </a:cubicBezTo>
                  <a:cubicBezTo>
                    <a:pt x="3004" y="2017"/>
                    <a:pt x="3020" y="2001"/>
                    <a:pt x="3012" y="1968"/>
                  </a:cubicBezTo>
                  <a:cubicBezTo>
                    <a:pt x="3004" y="1918"/>
                    <a:pt x="2591" y="689"/>
                    <a:pt x="1601" y="193"/>
                  </a:cubicBezTo>
                  <a:cubicBezTo>
                    <a:pt x="1336" y="66"/>
                    <a:pt x="1058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8"/>
            <p:cNvSpPr/>
            <p:nvPr/>
          </p:nvSpPr>
          <p:spPr>
            <a:xfrm>
              <a:off x="-3209462" y="2590471"/>
              <a:ext cx="223563" cy="172936"/>
            </a:xfrm>
            <a:custGeom>
              <a:avLst/>
              <a:gdLst/>
              <a:ahLst/>
              <a:cxnLst/>
              <a:rect l="l" t="t" r="r" b="b"/>
              <a:pathLst>
                <a:path w="1890" h="1462" extrusionOk="0">
                  <a:moveTo>
                    <a:pt x="1849" y="1404"/>
                  </a:moveTo>
                  <a:cubicBezTo>
                    <a:pt x="1849" y="1404"/>
                    <a:pt x="1890" y="785"/>
                    <a:pt x="1312" y="389"/>
                  </a:cubicBezTo>
                  <a:cubicBezTo>
                    <a:pt x="735" y="1"/>
                    <a:pt x="99" y="876"/>
                    <a:pt x="0" y="1453"/>
                  </a:cubicBezTo>
                  <a:cubicBezTo>
                    <a:pt x="0" y="1461"/>
                    <a:pt x="842" y="512"/>
                    <a:pt x="1849" y="1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-3428175" y="2491938"/>
              <a:ext cx="378875" cy="534068"/>
            </a:xfrm>
            <a:custGeom>
              <a:avLst/>
              <a:gdLst/>
              <a:ahLst/>
              <a:cxnLst/>
              <a:rect l="l" t="t" r="r" b="b"/>
              <a:pathLst>
                <a:path w="3203" h="4515" extrusionOk="0">
                  <a:moveTo>
                    <a:pt x="2130" y="4514"/>
                  </a:moveTo>
                  <a:cubicBezTo>
                    <a:pt x="2130" y="4514"/>
                    <a:pt x="1" y="3813"/>
                    <a:pt x="867" y="1907"/>
                  </a:cubicBezTo>
                  <a:cubicBezTo>
                    <a:pt x="1726" y="0"/>
                    <a:pt x="3203" y="1263"/>
                    <a:pt x="3203" y="1263"/>
                  </a:cubicBezTo>
                  <a:cubicBezTo>
                    <a:pt x="3203" y="1263"/>
                    <a:pt x="1313" y="916"/>
                    <a:pt x="2130" y="451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-3303146" y="2592600"/>
              <a:ext cx="132837" cy="439201"/>
            </a:xfrm>
            <a:custGeom>
              <a:avLst/>
              <a:gdLst/>
              <a:ahLst/>
              <a:cxnLst/>
              <a:rect l="l" t="t" r="r" b="b"/>
              <a:pathLst>
                <a:path w="1123" h="3713" extrusionOk="0">
                  <a:moveTo>
                    <a:pt x="1016" y="1"/>
                  </a:moveTo>
                  <a:cubicBezTo>
                    <a:pt x="1004" y="1"/>
                    <a:pt x="992" y="6"/>
                    <a:pt x="982" y="16"/>
                  </a:cubicBezTo>
                  <a:cubicBezTo>
                    <a:pt x="355" y="519"/>
                    <a:pt x="25" y="1097"/>
                    <a:pt x="17" y="1716"/>
                  </a:cubicBezTo>
                  <a:cubicBezTo>
                    <a:pt x="0" y="2813"/>
                    <a:pt x="999" y="3671"/>
                    <a:pt x="1040" y="3704"/>
                  </a:cubicBezTo>
                  <a:cubicBezTo>
                    <a:pt x="1048" y="3713"/>
                    <a:pt x="1056" y="3713"/>
                    <a:pt x="1073" y="3713"/>
                  </a:cubicBezTo>
                  <a:cubicBezTo>
                    <a:pt x="1084" y="3713"/>
                    <a:pt x="1091" y="3709"/>
                    <a:pt x="1097" y="3709"/>
                  </a:cubicBezTo>
                  <a:cubicBezTo>
                    <a:pt x="1100" y="3709"/>
                    <a:pt x="1103" y="3710"/>
                    <a:pt x="1106" y="3713"/>
                  </a:cubicBezTo>
                  <a:cubicBezTo>
                    <a:pt x="1122" y="3696"/>
                    <a:pt x="1122" y="3663"/>
                    <a:pt x="1098" y="3647"/>
                  </a:cubicBezTo>
                  <a:cubicBezTo>
                    <a:pt x="1089" y="3630"/>
                    <a:pt x="99" y="2788"/>
                    <a:pt x="107" y="1724"/>
                  </a:cubicBezTo>
                  <a:cubicBezTo>
                    <a:pt x="116" y="1138"/>
                    <a:pt x="437" y="593"/>
                    <a:pt x="1048" y="98"/>
                  </a:cubicBezTo>
                  <a:cubicBezTo>
                    <a:pt x="1065" y="74"/>
                    <a:pt x="1081" y="41"/>
                    <a:pt x="1056" y="24"/>
                  </a:cubicBezTo>
                  <a:cubicBezTo>
                    <a:pt x="1047" y="10"/>
                    <a:pt x="1032" y="1"/>
                    <a:pt x="1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8"/>
            <p:cNvSpPr/>
            <p:nvPr/>
          </p:nvSpPr>
          <p:spPr>
            <a:xfrm>
              <a:off x="-3813672" y="2668067"/>
              <a:ext cx="689261" cy="1171874"/>
            </a:xfrm>
            <a:custGeom>
              <a:avLst/>
              <a:gdLst/>
              <a:ahLst/>
              <a:cxnLst/>
              <a:rect l="l" t="t" r="r" b="b"/>
              <a:pathLst>
                <a:path w="5827" h="9907" extrusionOk="0">
                  <a:moveTo>
                    <a:pt x="58" y="1"/>
                  </a:moveTo>
                  <a:cubicBezTo>
                    <a:pt x="46" y="1"/>
                    <a:pt x="34" y="5"/>
                    <a:pt x="25" y="13"/>
                  </a:cubicBezTo>
                  <a:cubicBezTo>
                    <a:pt x="1" y="38"/>
                    <a:pt x="1" y="63"/>
                    <a:pt x="25" y="88"/>
                  </a:cubicBezTo>
                  <a:cubicBezTo>
                    <a:pt x="1288" y="1482"/>
                    <a:pt x="2187" y="1647"/>
                    <a:pt x="3054" y="1812"/>
                  </a:cubicBezTo>
                  <a:cubicBezTo>
                    <a:pt x="3714" y="1936"/>
                    <a:pt x="4341" y="2060"/>
                    <a:pt x="5084" y="2761"/>
                  </a:cubicBezTo>
                  <a:cubicBezTo>
                    <a:pt x="5529" y="3182"/>
                    <a:pt x="5719" y="3669"/>
                    <a:pt x="5636" y="4189"/>
                  </a:cubicBezTo>
                  <a:cubicBezTo>
                    <a:pt x="5438" y="5401"/>
                    <a:pt x="3879" y="6614"/>
                    <a:pt x="2427" y="7299"/>
                  </a:cubicBezTo>
                  <a:cubicBezTo>
                    <a:pt x="421" y="8232"/>
                    <a:pt x="661" y="9841"/>
                    <a:pt x="661" y="9866"/>
                  </a:cubicBezTo>
                  <a:cubicBezTo>
                    <a:pt x="661" y="9882"/>
                    <a:pt x="694" y="9907"/>
                    <a:pt x="710" y="9907"/>
                  </a:cubicBezTo>
                  <a:cubicBezTo>
                    <a:pt x="752" y="9899"/>
                    <a:pt x="776" y="9874"/>
                    <a:pt x="768" y="9833"/>
                  </a:cubicBezTo>
                  <a:cubicBezTo>
                    <a:pt x="752" y="9824"/>
                    <a:pt x="537" y="8273"/>
                    <a:pt x="2468" y="7382"/>
                  </a:cubicBezTo>
                  <a:cubicBezTo>
                    <a:pt x="3953" y="6689"/>
                    <a:pt x="5529" y="5443"/>
                    <a:pt x="5735" y="4205"/>
                  </a:cubicBezTo>
                  <a:cubicBezTo>
                    <a:pt x="5826" y="3636"/>
                    <a:pt x="5636" y="3132"/>
                    <a:pt x="5158" y="2678"/>
                  </a:cubicBezTo>
                  <a:cubicBezTo>
                    <a:pt x="4382" y="1952"/>
                    <a:pt x="3747" y="1829"/>
                    <a:pt x="3062" y="1705"/>
                  </a:cubicBezTo>
                  <a:cubicBezTo>
                    <a:pt x="2220" y="1548"/>
                    <a:pt x="1346" y="1383"/>
                    <a:pt x="91" y="13"/>
                  </a:cubicBezTo>
                  <a:cubicBezTo>
                    <a:pt x="83" y="5"/>
                    <a:pt x="71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8"/>
            <p:cNvSpPr/>
            <p:nvPr/>
          </p:nvSpPr>
          <p:spPr>
            <a:xfrm>
              <a:off x="-3697514" y="2883349"/>
              <a:ext cx="465698" cy="316301"/>
            </a:xfrm>
            <a:custGeom>
              <a:avLst/>
              <a:gdLst/>
              <a:ahLst/>
              <a:cxnLst/>
              <a:rect l="l" t="t" r="r" b="b"/>
              <a:pathLst>
                <a:path w="3937" h="2674" extrusionOk="0">
                  <a:moveTo>
                    <a:pt x="3829" y="1436"/>
                  </a:moveTo>
                  <a:cubicBezTo>
                    <a:pt x="3937" y="553"/>
                    <a:pt x="2781" y="875"/>
                    <a:pt x="2781" y="875"/>
                  </a:cubicBezTo>
                  <a:cubicBezTo>
                    <a:pt x="2781" y="875"/>
                    <a:pt x="3045" y="471"/>
                    <a:pt x="2187" y="240"/>
                  </a:cubicBezTo>
                  <a:cubicBezTo>
                    <a:pt x="1329" y="0"/>
                    <a:pt x="1" y="2674"/>
                    <a:pt x="1" y="2674"/>
                  </a:cubicBezTo>
                  <a:cubicBezTo>
                    <a:pt x="1" y="2674"/>
                    <a:pt x="1271" y="2550"/>
                    <a:pt x="2352" y="2269"/>
                  </a:cubicBezTo>
                  <a:cubicBezTo>
                    <a:pt x="2187" y="2038"/>
                    <a:pt x="2039" y="1774"/>
                    <a:pt x="2360" y="1816"/>
                  </a:cubicBezTo>
                  <a:cubicBezTo>
                    <a:pt x="2583" y="1849"/>
                    <a:pt x="2724" y="1981"/>
                    <a:pt x="2806" y="2137"/>
                  </a:cubicBezTo>
                  <a:cubicBezTo>
                    <a:pt x="3359" y="1948"/>
                    <a:pt x="3796" y="1725"/>
                    <a:pt x="3829" y="1436"/>
                  </a:cubicBezTo>
                  <a:close/>
                  <a:moveTo>
                    <a:pt x="1651" y="916"/>
                  </a:moveTo>
                  <a:cubicBezTo>
                    <a:pt x="1560" y="875"/>
                    <a:pt x="1494" y="801"/>
                    <a:pt x="1502" y="759"/>
                  </a:cubicBezTo>
                  <a:cubicBezTo>
                    <a:pt x="1527" y="718"/>
                    <a:pt x="1618" y="718"/>
                    <a:pt x="1709" y="759"/>
                  </a:cubicBezTo>
                  <a:cubicBezTo>
                    <a:pt x="1808" y="801"/>
                    <a:pt x="1865" y="875"/>
                    <a:pt x="1857" y="916"/>
                  </a:cubicBezTo>
                  <a:cubicBezTo>
                    <a:pt x="1849" y="957"/>
                    <a:pt x="1750" y="957"/>
                    <a:pt x="1651" y="91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8"/>
            <p:cNvSpPr/>
            <p:nvPr/>
          </p:nvSpPr>
          <p:spPr>
            <a:xfrm>
              <a:off x="-3858503" y="3782211"/>
              <a:ext cx="568135" cy="569199"/>
            </a:xfrm>
            <a:custGeom>
              <a:avLst/>
              <a:gdLst/>
              <a:ahLst/>
              <a:cxnLst/>
              <a:rect l="l" t="t" r="r" b="b"/>
              <a:pathLst>
                <a:path w="4803" h="4812" extrusionOk="0">
                  <a:moveTo>
                    <a:pt x="0" y="1"/>
                  </a:moveTo>
                  <a:lnTo>
                    <a:pt x="4802" y="1"/>
                  </a:lnTo>
                  <a:lnTo>
                    <a:pt x="4085" y="4812"/>
                  </a:lnTo>
                  <a:lnTo>
                    <a:pt x="718" y="481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8"/>
            <p:cNvSpPr/>
            <p:nvPr/>
          </p:nvSpPr>
          <p:spPr>
            <a:xfrm>
              <a:off x="-3659426" y="2970408"/>
              <a:ext cx="499883" cy="196121"/>
            </a:xfrm>
            <a:custGeom>
              <a:avLst/>
              <a:gdLst/>
              <a:ahLst/>
              <a:cxnLst/>
              <a:rect l="l" t="t" r="r" b="b"/>
              <a:pathLst>
                <a:path w="4226" h="1658" extrusionOk="0">
                  <a:moveTo>
                    <a:pt x="3073" y="0"/>
                  </a:moveTo>
                  <a:cubicBezTo>
                    <a:pt x="1729" y="0"/>
                    <a:pt x="88" y="1495"/>
                    <a:pt x="17" y="1566"/>
                  </a:cubicBezTo>
                  <a:cubicBezTo>
                    <a:pt x="0" y="1583"/>
                    <a:pt x="0" y="1616"/>
                    <a:pt x="17" y="1633"/>
                  </a:cubicBezTo>
                  <a:cubicBezTo>
                    <a:pt x="25" y="1649"/>
                    <a:pt x="50" y="1657"/>
                    <a:pt x="58" y="1657"/>
                  </a:cubicBezTo>
                  <a:cubicBezTo>
                    <a:pt x="66" y="1657"/>
                    <a:pt x="83" y="1649"/>
                    <a:pt x="91" y="1633"/>
                  </a:cubicBezTo>
                  <a:cubicBezTo>
                    <a:pt x="99" y="1625"/>
                    <a:pt x="1770" y="101"/>
                    <a:pt x="3089" y="101"/>
                  </a:cubicBezTo>
                  <a:cubicBezTo>
                    <a:pt x="3133" y="101"/>
                    <a:pt x="3176" y="103"/>
                    <a:pt x="3218" y="106"/>
                  </a:cubicBezTo>
                  <a:cubicBezTo>
                    <a:pt x="3590" y="139"/>
                    <a:pt x="3895" y="312"/>
                    <a:pt x="4126" y="618"/>
                  </a:cubicBezTo>
                  <a:cubicBezTo>
                    <a:pt x="4136" y="628"/>
                    <a:pt x="4153" y="635"/>
                    <a:pt x="4168" y="635"/>
                  </a:cubicBezTo>
                  <a:cubicBezTo>
                    <a:pt x="4177" y="635"/>
                    <a:pt x="4186" y="632"/>
                    <a:pt x="4192" y="626"/>
                  </a:cubicBezTo>
                  <a:cubicBezTo>
                    <a:pt x="4217" y="601"/>
                    <a:pt x="4225" y="576"/>
                    <a:pt x="4200" y="552"/>
                  </a:cubicBezTo>
                  <a:cubicBezTo>
                    <a:pt x="3953" y="221"/>
                    <a:pt x="3631" y="40"/>
                    <a:pt x="3227" y="7"/>
                  </a:cubicBezTo>
                  <a:cubicBezTo>
                    <a:pt x="3176" y="2"/>
                    <a:pt x="3125" y="0"/>
                    <a:pt x="3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8"/>
            <p:cNvSpPr/>
            <p:nvPr/>
          </p:nvSpPr>
          <p:spPr>
            <a:xfrm>
              <a:off x="-3957154" y="2600288"/>
              <a:ext cx="537972" cy="338775"/>
            </a:xfrm>
            <a:custGeom>
              <a:avLst/>
              <a:gdLst/>
              <a:ahLst/>
              <a:cxnLst/>
              <a:rect l="l" t="t" r="r" b="b"/>
              <a:pathLst>
                <a:path w="4548" h="2864" extrusionOk="0">
                  <a:moveTo>
                    <a:pt x="4465" y="2369"/>
                  </a:moveTo>
                  <a:cubicBezTo>
                    <a:pt x="4465" y="2369"/>
                    <a:pt x="4547" y="1436"/>
                    <a:pt x="3508" y="834"/>
                  </a:cubicBezTo>
                  <a:cubicBezTo>
                    <a:pt x="2460" y="248"/>
                    <a:pt x="1" y="0"/>
                    <a:pt x="1" y="0"/>
                  </a:cubicBezTo>
                  <a:cubicBezTo>
                    <a:pt x="1" y="0"/>
                    <a:pt x="1585" y="2146"/>
                    <a:pt x="2699" y="2492"/>
                  </a:cubicBezTo>
                  <a:cubicBezTo>
                    <a:pt x="3805" y="2864"/>
                    <a:pt x="4465" y="2369"/>
                    <a:pt x="4465" y="236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8"/>
            <p:cNvSpPr/>
            <p:nvPr/>
          </p:nvSpPr>
          <p:spPr>
            <a:xfrm>
              <a:off x="-3871278" y="2644173"/>
              <a:ext cx="443223" cy="243199"/>
            </a:xfrm>
            <a:custGeom>
              <a:avLst/>
              <a:gdLst/>
              <a:ahLst/>
              <a:cxnLst/>
              <a:rect l="l" t="t" r="r" b="b"/>
              <a:pathLst>
                <a:path w="3747" h="2056" extrusionOk="0">
                  <a:moveTo>
                    <a:pt x="3722" y="2055"/>
                  </a:moveTo>
                  <a:cubicBezTo>
                    <a:pt x="2955" y="1989"/>
                    <a:pt x="2410" y="1692"/>
                    <a:pt x="1866" y="1403"/>
                  </a:cubicBezTo>
                  <a:cubicBezTo>
                    <a:pt x="1791" y="1362"/>
                    <a:pt x="1709" y="1321"/>
                    <a:pt x="1635" y="1271"/>
                  </a:cubicBezTo>
                  <a:cubicBezTo>
                    <a:pt x="611" y="735"/>
                    <a:pt x="1" y="83"/>
                    <a:pt x="1" y="75"/>
                  </a:cubicBezTo>
                  <a:lnTo>
                    <a:pt x="75" y="1"/>
                  </a:lnTo>
                  <a:cubicBezTo>
                    <a:pt x="83" y="9"/>
                    <a:pt x="686" y="653"/>
                    <a:pt x="1684" y="1172"/>
                  </a:cubicBezTo>
                  <a:cubicBezTo>
                    <a:pt x="1767" y="1214"/>
                    <a:pt x="1849" y="1255"/>
                    <a:pt x="1932" y="1313"/>
                  </a:cubicBezTo>
                  <a:cubicBezTo>
                    <a:pt x="2460" y="1601"/>
                    <a:pt x="3004" y="1890"/>
                    <a:pt x="3747" y="19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8"/>
            <p:cNvSpPr/>
            <p:nvPr/>
          </p:nvSpPr>
          <p:spPr>
            <a:xfrm>
              <a:off x="-3277832" y="3137074"/>
              <a:ext cx="440384" cy="238349"/>
            </a:xfrm>
            <a:custGeom>
              <a:avLst/>
              <a:gdLst/>
              <a:ahLst/>
              <a:cxnLst/>
              <a:rect l="l" t="t" r="r" b="b"/>
              <a:pathLst>
                <a:path w="3723" h="2015" extrusionOk="0">
                  <a:moveTo>
                    <a:pt x="1" y="1824"/>
                  </a:moveTo>
                  <a:cubicBezTo>
                    <a:pt x="1" y="1824"/>
                    <a:pt x="67" y="834"/>
                    <a:pt x="958" y="347"/>
                  </a:cubicBezTo>
                  <a:cubicBezTo>
                    <a:pt x="1610" y="1"/>
                    <a:pt x="2146" y="323"/>
                    <a:pt x="2608" y="430"/>
                  </a:cubicBezTo>
                  <a:cubicBezTo>
                    <a:pt x="3211" y="570"/>
                    <a:pt x="3722" y="298"/>
                    <a:pt x="3722" y="298"/>
                  </a:cubicBezTo>
                  <a:cubicBezTo>
                    <a:pt x="3722" y="298"/>
                    <a:pt x="2946" y="2014"/>
                    <a:pt x="1626" y="1560"/>
                  </a:cubicBezTo>
                  <a:cubicBezTo>
                    <a:pt x="677" y="1238"/>
                    <a:pt x="1" y="1824"/>
                    <a:pt x="1" y="182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8"/>
            <p:cNvSpPr/>
            <p:nvPr/>
          </p:nvSpPr>
          <p:spPr>
            <a:xfrm>
              <a:off x="-3285639" y="3199057"/>
              <a:ext cx="416963" cy="153892"/>
            </a:xfrm>
            <a:custGeom>
              <a:avLst/>
              <a:gdLst/>
              <a:ahLst/>
              <a:cxnLst/>
              <a:rect l="l" t="t" r="r" b="b"/>
              <a:pathLst>
                <a:path w="3525" h="1301" extrusionOk="0">
                  <a:moveTo>
                    <a:pt x="3462" y="0"/>
                  </a:moveTo>
                  <a:cubicBezTo>
                    <a:pt x="3444" y="0"/>
                    <a:pt x="3427" y="11"/>
                    <a:pt x="3417" y="21"/>
                  </a:cubicBezTo>
                  <a:cubicBezTo>
                    <a:pt x="3417" y="21"/>
                    <a:pt x="3142" y="398"/>
                    <a:pt x="2370" y="398"/>
                  </a:cubicBezTo>
                  <a:cubicBezTo>
                    <a:pt x="2133" y="398"/>
                    <a:pt x="1849" y="362"/>
                    <a:pt x="1511" y="269"/>
                  </a:cubicBezTo>
                  <a:cubicBezTo>
                    <a:pt x="1400" y="239"/>
                    <a:pt x="1297" y="225"/>
                    <a:pt x="1199" y="225"/>
                  </a:cubicBezTo>
                  <a:cubicBezTo>
                    <a:pt x="360" y="225"/>
                    <a:pt x="9" y="1228"/>
                    <a:pt x="9" y="1243"/>
                  </a:cubicBezTo>
                  <a:cubicBezTo>
                    <a:pt x="1" y="1259"/>
                    <a:pt x="9" y="1292"/>
                    <a:pt x="42" y="1300"/>
                  </a:cubicBezTo>
                  <a:lnTo>
                    <a:pt x="67" y="1300"/>
                  </a:lnTo>
                  <a:cubicBezTo>
                    <a:pt x="83" y="1300"/>
                    <a:pt x="108" y="1292"/>
                    <a:pt x="108" y="1284"/>
                  </a:cubicBezTo>
                  <a:cubicBezTo>
                    <a:pt x="115" y="1232"/>
                    <a:pt x="426" y="336"/>
                    <a:pt x="1188" y="336"/>
                  </a:cubicBezTo>
                  <a:cubicBezTo>
                    <a:pt x="1278" y="336"/>
                    <a:pt x="1375" y="348"/>
                    <a:pt x="1478" y="376"/>
                  </a:cubicBezTo>
                  <a:cubicBezTo>
                    <a:pt x="1827" y="472"/>
                    <a:pt x="2122" y="509"/>
                    <a:pt x="2370" y="509"/>
                  </a:cubicBezTo>
                  <a:cubicBezTo>
                    <a:pt x="3187" y="509"/>
                    <a:pt x="3487" y="106"/>
                    <a:pt x="3499" y="87"/>
                  </a:cubicBezTo>
                  <a:cubicBezTo>
                    <a:pt x="3524" y="63"/>
                    <a:pt x="3508" y="30"/>
                    <a:pt x="3491" y="13"/>
                  </a:cubicBezTo>
                  <a:cubicBezTo>
                    <a:pt x="3482" y="4"/>
                    <a:pt x="3472" y="0"/>
                    <a:pt x="3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8"/>
            <p:cNvSpPr/>
            <p:nvPr/>
          </p:nvSpPr>
          <p:spPr>
            <a:xfrm>
              <a:off x="-3478920" y="3260093"/>
              <a:ext cx="371068" cy="435416"/>
            </a:xfrm>
            <a:custGeom>
              <a:avLst/>
              <a:gdLst/>
              <a:ahLst/>
              <a:cxnLst/>
              <a:rect l="l" t="t" r="r" b="b"/>
              <a:pathLst>
                <a:path w="3137" h="3681" extrusionOk="0">
                  <a:moveTo>
                    <a:pt x="83" y="867"/>
                  </a:moveTo>
                  <a:cubicBezTo>
                    <a:pt x="347" y="0"/>
                    <a:pt x="1296" y="793"/>
                    <a:pt x="1296" y="793"/>
                  </a:cubicBezTo>
                  <a:cubicBezTo>
                    <a:pt x="1296" y="793"/>
                    <a:pt x="1222" y="297"/>
                    <a:pt x="2130" y="454"/>
                  </a:cubicBezTo>
                  <a:cubicBezTo>
                    <a:pt x="3037" y="603"/>
                    <a:pt x="3136" y="3681"/>
                    <a:pt x="3136" y="3681"/>
                  </a:cubicBezTo>
                  <a:cubicBezTo>
                    <a:pt x="3136" y="3681"/>
                    <a:pt x="1998" y="3012"/>
                    <a:pt x="1098" y="2294"/>
                  </a:cubicBezTo>
                  <a:cubicBezTo>
                    <a:pt x="1362" y="2154"/>
                    <a:pt x="1610" y="1964"/>
                    <a:pt x="1288" y="1857"/>
                  </a:cubicBezTo>
                  <a:cubicBezTo>
                    <a:pt x="1057" y="1783"/>
                    <a:pt x="876" y="1857"/>
                    <a:pt x="727" y="1973"/>
                  </a:cubicBezTo>
                  <a:cubicBezTo>
                    <a:pt x="298" y="1560"/>
                    <a:pt x="1" y="1156"/>
                    <a:pt x="83" y="867"/>
                  </a:cubicBezTo>
                  <a:close/>
                  <a:moveTo>
                    <a:pt x="2353" y="1321"/>
                  </a:moveTo>
                  <a:cubicBezTo>
                    <a:pt x="2460" y="1321"/>
                    <a:pt x="2542" y="1279"/>
                    <a:pt x="2542" y="1238"/>
                  </a:cubicBezTo>
                  <a:cubicBezTo>
                    <a:pt x="2542" y="1189"/>
                    <a:pt x="2452" y="1156"/>
                    <a:pt x="2353" y="1156"/>
                  </a:cubicBezTo>
                  <a:cubicBezTo>
                    <a:pt x="2237" y="1156"/>
                    <a:pt x="2155" y="1197"/>
                    <a:pt x="2155" y="1238"/>
                  </a:cubicBezTo>
                  <a:cubicBezTo>
                    <a:pt x="2146" y="1288"/>
                    <a:pt x="2237" y="1321"/>
                    <a:pt x="2353" y="132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8"/>
            <p:cNvSpPr/>
            <p:nvPr/>
          </p:nvSpPr>
          <p:spPr>
            <a:xfrm>
              <a:off x="-3333427" y="3347862"/>
              <a:ext cx="217767" cy="327183"/>
            </a:xfrm>
            <a:custGeom>
              <a:avLst/>
              <a:gdLst/>
              <a:ahLst/>
              <a:cxnLst/>
              <a:rect l="l" t="t" r="r" b="b"/>
              <a:pathLst>
                <a:path w="1841" h="2766" extrusionOk="0">
                  <a:moveTo>
                    <a:pt x="73" y="1"/>
                  </a:moveTo>
                  <a:cubicBezTo>
                    <a:pt x="57" y="1"/>
                    <a:pt x="41" y="10"/>
                    <a:pt x="25" y="26"/>
                  </a:cubicBezTo>
                  <a:cubicBezTo>
                    <a:pt x="0" y="42"/>
                    <a:pt x="17" y="75"/>
                    <a:pt x="33" y="92"/>
                  </a:cubicBezTo>
                  <a:cubicBezTo>
                    <a:pt x="33" y="108"/>
                    <a:pt x="768" y="612"/>
                    <a:pt x="1725" y="2732"/>
                  </a:cubicBezTo>
                  <a:cubicBezTo>
                    <a:pt x="1741" y="2757"/>
                    <a:pt x="1758" y="2765"/>
                    <a:pt x="1783" y="2765"/>
                  </a:cubicBezTo>
                  <a:lnTo>
                    <a:pt x="1799" y="2765"/>
                  </a:lnTo>
                  <a:cubicBezTo>
                    <a:pt x="1832" y="2741"/>
                    <a:pt x="1840" y="2724"/>
                    <a:pt x="1832" y="2691"/>
                  </a:cubicBezTo>
                  <a:cubicBezTo>
                    <a:pt x="859" y="537"/>
                    <a:pt x="132" y="34"/>
                    <a:pt x="99" y="9"/>
                  </a:cubicBezTo>
                  <a:cubicBezTo>
                    <a:pt x="91" y="3"/>
                    <a:pt x="82" y="1"/>
                    <a:pt x="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8"/>
            <p:cNvSpPr/>
            <p:nvPr/>
          </p:nvSpPr>
          <p:spPr>
            <a:xfrm>
              <a:off x="-3832243" y="4289781"/>
              <a:ext cx="515497" cy="61628"/>
            </a:xfrm>
            <a:custGeom>
              <a:avLst/>
              <a:gdLst/>
              <a:ahLst/>
              <a:cxnLst/>
              <a:rect l="l" t="t" r="r" b="b"/>
              <a:pathLst>
                <a:path w="4358" h="521" extrusionOk="0">
                  <a:moveTo>
                    <a:pt x="1" y="1"/>
                  </a:moveTo>
                  <a:lnTo>
                    <a:pt x="4358" y="1"/>
                  </a:lnTo>
                  <a:lnTo>
                    <a:pt x="4168" y="521"/>
                  </a:lnTo>
                  <a:lnTo>
                    <a:pt x="191" y="52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2" name="Google Shape;1442;p38"/>
          <p:cNvSpPr txBox="1">
            <a:spLocks noGrp="1"/>
          </p:cNvSpPr>
          <p:nvPr>
            <p:ph type="ctrTitle"/>
          </p:nvPr>
        </p:nvSpPr>
        <p:spPr>
          <a:xfrm>
            <a:off x="4479834" y="1058434"/>
            <a:ext cx="4113602" cy="28926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1" dirty="0"/>
              <a:t>Cambios inmediatos tras la publicación de la Ley Nº 21.634.</a:t>
            </a:r>
            <a:br>
              <a:rPr lang="es-ES" sz="2400" b="1" dirty="0"/>
            </a:br>
            <a:br>
              <a:rPr lang="es-ES" sz="2400" b="1" dirty="0"/>
            </a:br>
            <a:r>
              <a:rPr lang="es-ES" sz="2800" b="1" dirty="0">
                <a:solidFill>
                  <a:schemeClr val="lt1"/>
                </a:solidFill>
              </a:rPr>
              <a:t>Normas de Probidad y Transparencia en la Contratación Pública</a:t>
            </a:r>
            <a:endParaRPr sz="2800" b="1" dirty="0">
              <a:solidFill>
                <a:schemeClr val="lt1"/>
              </a:solidFill>
            </a:endParaRPr>
          </a:p>
        </p:txBody>
      </p:sp>
      <p:grpSp>
        <p:nvGrpSpPr>
          <p:cNvPr id="1444" name="Google Shape;1444;p38"/>
          <p:cNvGrpSpPr/>
          <p:nvPr/>
        </p:nvGrpSpPr>
        <p:grpSpPr>
          <a:xfrm>
            <a:off x="-387751" y="2752552"/>
            <a:ext cx="922493" cy="1844853"/>
            <a:chOff x="2648950" y="3246525"/>
            <a:chExt cx="675572" cy="1350947"/>
          </a:xfrm>
        </p:grpSpPr>
        <p:sp>
          <p:nvSpPr>
            <p:cNvPr id="1445" name="Google Shape;1445;p38"/>
            <p:cNvSpPr/>
            <p:nvPr/>
          </p:nvSpPr>
          <p:spPr>
            <a:xfrm>
              <a:off x="2838699" y="3445118"/>
              <a:ext cx="298529" cy="370656"/>
            </a:xfrm>
            <a:custGeom>
              <a:avLst/>
              <a:gdLst/>
              <a:ahLst/>
              <a:cxnLst/>
              <a:rect l="l" t="t" r="r" b="b"/>
              <a:pathLst>
                <a:path w="3038" h="3772" extrusionOk="0">
                  <a:moveTo>
                    <a:pt x="1981" y="1"/>
                  </a:moveTo>
                  <a:lnTo>
                    <a:pt x="1" y="3095"/>
                  </a:lnTo>
                  <a:lnTo>
                    <a:pt x="1057" y="3772"/>
                  </a:lnTo>
                  <a:lnTo>
                    <a:pt x="3037" y="678"/>
                  </a:lnTo>
                  <a:close/>
                  <a:moveTo>
                    <a:pt x="752" y="3070"/>
                  </a:moveTo>
                  <a:cubicBezTo>
                    <a:pt x="653" y="3013"/>
                    <a:pt x="620" y="2864"/>
                    <a:pt x="686" y="2765"/>
                  </a:cubicBezTo>
                  <a:cubicBezTo>
                    <a:pt x="743" y="2658"/>
                    <a:pt x="892" y="2625"/>
                    <a:pt x="991" y="2691"/>
                  </a:cubicBezTo>
                  <a:cubicBezTo>
                    <a:pt x="1098" y="2749"/>
                    <a:pt x="1123" y="2897"/>
                    <a:pt x="1065" y="2996"/>
                  </a:cubicBezTo>
                  <a:cubicBezTo>
                    <a:pt x="999" y="3103"/>
                    <a:pt x="867" y="3137"/>
                    <a:pt x="752" y="307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8"/>
            <p:cNvSpPr/>
            <p:nvPr/>
          </p:nvSpPr>
          <p:spPr>
            <a:xfrm>
              <a:off x="2947380" y="3474302"/>
              <a:ext cx="161449" cy="188276"/>
            </a:xfrm>
            <a:custGeom>
              <a:avLst/>
              <a:gdLst/>
              <a:ahLst/>
              <a:cxnLst/>
              <a:rect l="l" t="t" r="r" b="b"/>
              <a:pathLst>
                <a:path w="1643" h="1916" extrusionOk="0">
                  <a:moveTo>
                    <a:pt x="1" y="1486"/>
                  </a:moveTo>
                  <a:lnTo>
                    <a:pt x="677" y="1915"/>
                  </a:lnTo>
                  <a:lnTo>
                    <a:pt x="1643" y="430"/>
                  </a:lnTo>
                  <a:lnTo>
                    <a:pt x="9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8"/>
            <p:cNvSpPr/>
            <p:nvPr/>
          </p:nvSpPr>
          <p:spPr>
            <a:xfrm>
              <a:off x="3133101" y="3450031"/>
              <a:ext cx="123323" cy="360927"/>
            </a:xfrm>
            <a:custGeom>
              <a:avLst/>
              <a:gdLst/>
              <a:ahLst/>
              <a:cxnLst/>
              <a:rect l="l" t="t" r="r" b="b"/>
              <a:pathLst>
                <a:path w="1255" h="3673" extrusionOk="0">
                  <a:moveTo>
                    <a:pt x="0" y="0"/>
                  </a:moveTo>
                  <a:lnTo>
                    <a:pt x="0" y="3672"/>
                  </a:lnTo>
                  <a:lnTo>
                    <a:pt x="1254" y="3672"/>
                  </a:lnTo>
                  <a:lnTo>
                    <a:pt x="1254" y="0"/>
                  </a:lnTo>
                  <a:close/>
                  <a:moveTo>
                    <a:pt x="627" y="3235"/>
                  </a:moveTo>
                  <a:cubicBezTo>
                    <a:pt x="503" y="3235"/>
                    <a:pt x="396" y="3136"/>
                    <a:pt x="396" y="3012"/>
                  </a:cubicBezTo>
                  <a:cubicBezTo>
                    <a:pt x="396" y="2888"/>
                    <a:pt x="503" y="2781"/>
                    <a:pt x="627" y="2781"/>
                  </a:cubicBezTo>
                  <a:cubicBezTo>
                    <a:pt x="751" y="2781"/>
                    <a:pt x="850" y="2888"/>
                    <a:pt x="850" y="3012"/>
                  </a:cubicBezTo>
                  <a:cubicBezTo>
                    <a:pt x="850" y="3136"/>
                    <a:pt x="751" y="3235"/>
                    <a:pt x="627" y="323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8"/>
            <p:cNvSpPr/>
            <p:nvPr/>
          </p:nvSpPr>
          <p:spPr>
            <a:xfrm>
              <a:off x="3154916" y="3470273"/>
              <a:ext cx="78809" cy="173634"/>
            </a:xfrm>
            <a:custGeom>
              <a:avLst/>
              <a:gdLst/>
              <a:ahLst/>
              <a:cxnLst/>
              <a:rect l="l" t="t" r="r" b="b"/>
              <a:pathLst>
                <a:path w="802" h="1767" extrusionOk="0">
                  <a:moveTo>
                    <a:pt x="1" y="1"/>
                  </a:moveTo>
                  <a:lnTo>
                    <a:pt x="801" y="1"/>
                  </a:lnTo>
                  <a:lnTo>
                    <a:pt x="801" y="1767"/>
                  </a:lnTo>
                  <a:lnTo>
                    <a:pt x="1" y="17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8"/>
            <p:cNvSpPr/>
            <p:nvPr/>
          </p:nvSpPr>
          <p:spPr>
            <a:xfrm>
              <a:off x="2648950" y="3357564"/>
              <a:ext cx="675572" cy="1239908"/>
            </a:xfrm>
            <a:custGeom>
              <a:avLst/>
              <a:gdLst/>
              <a:ahLst/>
              <a:cxnLst/>
              <a:rect l="l" t="t" r="r" b="b"/>
              <a:pathLst>
                <a:path w="6875" h="12618" extrusionOk="0">
                  <a:moveTo>
                    <a:pt x="1" y="1"/>
                  </a:moveTo>
                  <a:lnTo>
                    <a:pt x="1" y="12617"/>
                  </a:lnTo>
                  <a:lnTo>
                    <a:pt x="6875" y="12617"/>
                  </a:lnTo>
                  <a:lnTo>
                    <a:pt x="6875" y="1"/>
                  </a:lnTo>
                  <a:close/>
                  <a:moveTo>
                    <a:pt x="6190" y="4613"/>
                  </a:moveTo>
                  <a:lnTo>
                    <a:pt x="694" y="4613"/>
                  </a:lnTo>
                  <a:lnTo>
                    <a:pt x="694" y="603"/>
                  </a:lnTo>
                  <a:lnTo>
                    <a:pt x="6190" y="603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8"/>
            <p:cNvSpPr/>
            <p:nvPr/>
          </p:nvSpPr>
          <p:spPr>
            <a:xfrm>
              <a:off x="2712232" y="3884656"/>
              <a:ext cx="550677" cy="676260"/>
            </a:xfrm>
            <a:custGeom>
              <a:avLst/>
              <a:gdLst/>
              <a:ahLst/>
              <a:cxnLst/>
              <a:rect l="l" t="t" r="r" b="b"/>
              <a:pathLst>
                <a:path w="5604" h="6882" extrusionOk="0">
                  <a:moveTo>
                    <a:pt x="5488" y="116"/>
                  </a:moveTo>
                  <a:lnTo>
                    <a:pt x="5488" y="2269"/>
                  </a:lnTo>
                  <a:lnTo>
                    <a:pt x="100" y="2269"/>
                  </a:lnTo>
                  <a:lnTo>
                    <a:pt x="100" y="116"/>
                  </a:lnTo>
                  <a:lnTo>
                    <a:pt x="1610" y="116"/>
                  </a:lnTo>
                  <a:cubicBezTo>
                    <a:pt x="1700" y="116"/>
                    <a:pt x="1791" y="157"/>
                    <a:pt x="1857" y="231"/>
                  </a:cubicBezTo>
                  <a:cubicBezTo>
                    <a:pt x="1940" y="330"/>
                    <a:pt x="2055" y="380"/>
                    <a:pt x="2179" y="380"/>
                  </a:cubicBezTo>
                  <a:lnTo>
                    <a:pt x="3417" y="380"/>
                  </a:lnTo>
                  <a:cubicBezTo>
                    <a:pt x="3541" y="380"/>
                    <a:pt x="3664" y="322"/>
                    <a:pt x="3730" y="231"/>
                  </a:cubicBezTo>
                  <a:cubicBezTo>
                    <a:pt x="3796" y="157"/>
                    <a:pt x="3879" y="116"/>
                    <a:pt x="3978" y="116"/>
                  </a:cubicBezTo>
                  <a:close/>
                  <a:moveTo>
                    <a:pt x="3722" y="2377"/>
                  </a:moveTo>
                  <a:cubicBezTo>
                    <a:pt x="3706" y="2393"/>
                    <a:pt x="3681" y="2401"/>
                    <a:pt x="3673" y="2426"/>
                  </a:cubicBezTo>
                  <a:cubicBezTo>
                    <a:pt x="3607" y="2500"/>
                    <a:pt x="3524" y="2542"/>
                    <a:pt x="3425" y="2542"/>
                  </a:cubicBezTo>
                  <a:lnTo>
                    <a:pt x="2179" y="2542"/>
                  </a:lnTo>
                  <a:cubicBezTo>
                    <a:pt x="2080" y="2542"/>
                    <a:pt x="1989" y="2500"/>
                    <a:pt x="1931" y="2426"/>
                  </a:cubicBezTo>
                  <a:lnTo>
                    <a:pt x="1874" y="2377"/>
                  </a:lnTo>
                  <a:close/>
                  <a:moveTo>
                    <a:pt x="5488" y="2377"/>
                  </a:moveTo>
                  <a:lnTo>
                    <a:pt x="5488" y="4530"/>
                  </a:lnTo>
                  <a:lnTo>
                    <a:pt x="100" y="4530"/>
                  </a:lnTo>
                  <a:lnTo>
                    <a:pt x="100" y="2377"/>
                  </a:lnTo>
                  <a:lnTo>
                    <a:pt x="1610" y="2377"/>
                  </a:lnTo>
                  <a:cubicBezTo>
                    <a:pt x="1700" y="2377"/>
                    <a:pt x="1791" y="2418"/>
                    <a:pt x="1857" y="2484"/>
                  </a:cubicBezTo>
                  <a:cubicBezTo>
                    <a:pt x="1940" y="2591"/>
                    <a:pt x="2055" y="2641"/>
                    <a:pt x="2179" y="2641"/>
                  </a:cubicBezTo>
                  <a:lnTo>
                    <a:pt x="3417" y="2641"/>
                  </a:lnTo>
                  <a:cubicBezTo>
                    <a:pt x="3541" y="2641"/>
                    <a:pt x="3664" y="2583"/>
                    <a:pt x="3730" y="2484"/>
                  </a:cubicBezTo>
                  <a:cubicBezTo>
                    <a:pt x="3796" y="2418"/>
                    <a:pt x="3879" y="2377"/>
                    <a:pt x="3978" y="2377"/>
                  </a:cubicBezTo>
                  <a:close/>
                  <a:moveTo>
                    <a:pt x="3722" y="4629"/>
                  </a:moveTo>
                  <a:cubicBezTo>
                    <a:pt x="3706" y="4654"/>
                    <a:pt x="3681" y="4662"/>
                    <a:pt x="3673" y="4687"/>
                  </a:cubicBezTo>
                  <a:cubicBezTo>
                    <a:pt x="3607" y="4753"/>
                    <a:pt x="3524" y="4794"/>
                    <a:pt x="3425" y="4794"/>
                  </a:cubicBezTo>
                  <a:lnTo>
                    <a:pt x="2179" y="4794"/>
                  </a:lnTo>
                  <a:cubicBezTo>
                    <a:pt x="2080" y="4794"/>
                    <a:pt x="1989" y="4753"/>
                    <a:pt x="1931" y="4687"/>
                  </a:cubicBezTo>
                  <a:cubicBezTo>
                    <a:pt x="1907" y="4662"/>
                    <a:pt x="1890" y="4654"/>
                    <a:pt x="1874" y="4629"/>
                  </a:cubicBezTo>
                  <a:close/>
                  <a:moveTo>
                    <a:pt x="5488" y="4629"/>
                  </a:moveTo>
                  <a:lnTo>
                    <a:pt x="5488" y="6791"/>
                  </a:lnTo>
                  <a:lnTo>
                    <a:pt x="100" y="6791"/>
                  </a:lnTo>
                  <a:lnTo>
                    <a:pt x="100" y="4629"/>
                  </a:lnTo>
                  <a:lnTo>
                    <a:pt x="1610" y="4629"/>
                  </a:lnTo>
                  <a:cubicBezTo>
                    <a:pt x="1700" y="4629"/>
                    <a:pt x="1791" y="4671"/>
                    <a:pt x="1857" y="4745"/>
                  </a:cubicBezTo>
                  <a:cubicBezTo>
                    <a:pt x="1940" y="4852"/>
                    <a:pt x="2055" y="4902"/>
                    <a:pt x="2179" y="4902"/>
                  </a:cubicBezTo>
                  <a:lnTo>
                    <a:pt x="3417" y="4902"/>
                  </a:lnTo>
                  <a:cubicBezTo>
                    <a:pt x="3541" y="4902"/>
                    <a:pt x="3664" y="4836"/>
                    <a:pt x="3730" y="4745"/>
                  </a:cubicBezTo>
                  <a:cubicBezTo>
                    <a:pt x="3796" y="4671"/>
                    <a:pt x="3879" y="4629"/>
                    <a:pt x="3978" y="4629"/>
                  </a:cubicBezTo>
                  <a:close/>
                  <a:moveTo>
                    <a:pt x="1" y="0"/>
                  </a:moveTo>
                  <a:lnTo>
                    <a:pt x="1" y="2261"/>
                  </a:lnTo>
                  <a:lnTo>
                    <a:pt x="1" y="2360"/>
                  </a:lnTo>
                  <a:lnTo>
                    <a:pt x="1" y="4522"/>
                  </a:lnTo>
                  <a:lnTo>
                    <a:pt x="1" y="4621"/>
                  </a:lnTo>
                  <a:lnTo>
                    <a:pt x="1" y="6882"/>
                  </a:lnTo>
                  <a:lnTo>
                    <a:pt x="5603" y="6882"/>
                  </a:lnTo>
                  <a:lnTo>
                    <a:pt x="5603" y="4621"/>
                  </a:lnTo>
                  <a:lnTo>
                    <a:pt x="5603" y="4522"/>
                  </a:lnTo>
                  <a:lnTo>
                    <a:pt x="5603" y="2360"/>
                  </a:lnTo>
                  <a:lnTo>
                    <a:pt x="5603" y="2261"/>
                  </a:lnTo>
                  <a:lnTo>
                    <a:pt x="5603" y="0"/>
                  </a:lnTo>
                  <a:lnTo>
                    <a:pt x="3994" y="0"/>
                  </a:lnTo>
                  <a:cubicBezTo>
                    <a:pt x="3871" y="0"/>
                    <a:pt x="3747" y="66"/>
                    <a:pt x="3673" y="157"/>
                  </a:cubicBezTo>
                  <a:cubicBezTo>
                    <a:pt x="3607" y="231"/>
                    <a:pt x="3524" y="273"/>
                    <a:pt x="3425" y="273"/>
                  </a:cubicBezTo>
                  <a:lnTo>
                    <a:pt x="2179" y="273"/>
                  </a:lnTo>
                  <a:cubicBezTo>
                    <a:pt x="2080" y="273"/>
                    <a:pt x="1989" y="231"/>
                    <a:pt x="1931" y="157"/>
                  </a:cubicBezTo>
                  <a:cubicBezTo>
                    <a:pt x="1849" y="50"/>
                    <a:pt x="1733" y="0"/>
                    <a:pt x="1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8"/>
            <p:cNvSpPr/>
            <p:nvPr/>
          </p:nvSpPr>
          <p:spPr>
            <a:xfrm>
              <a:off x="2769030" y="3246525"/>
              <a:ext cx="487394" cy="111138"/>
            </a:xfrm>
            <a:custGeom>
              <a:avLst/>
              <a:gdLst/>
              <a:ahLst/>
              <a:cxnLst/>
              <a:rect l="l" t="t" r="r" b="b"/>
              <a:pathLst>
                <a:path w="4960" h="1131" extrusionOk="0">
                  <a:moveTo>
                    <a:pt x="0" y="751"/>
                  </a:moveTo>
                  <a:lnTo>
                    <a:pt x="0" y="297"/>
                  </a:lnTo>
                  <a:cubicBezTo>
                    <a:pt x="0" y="132"/>
                    <a:pt x="157" y="0"/>
                    <a:pt x="322" y="25"/>
                  </a:cubicBezTo>
                  <a:lnTo>
                    <a:pt x="4827" y="801"/>
                  </a:lnTo>
                  <a:cubicBezTo>
                    <a:pt x="4910" y="809"/>
                    <a:pt x="4959" y="883"/>
                    <a:pt x="4959" y="966"/>
                  </a:cubicBezTo>
                  <a:lnTo>
                    <a:pt x="4959" y="966"/>
                  </a:lnTo>
                  <a:cubicBezTo>
                    <a:pt x="4959" y="1057"/>
                    <a:pt x="4885" y="1131"/>
                    <a:pt x="4794" y="1131"/>
                  </a:cubicBezTo>
                  <a:lnTo>
                    <a:pt x="380" y="1131"/>
                  </a:lnTo>
                  <a:cubicBezTo>
                    <a:pt x="173" y="1131"/>
                    <a:pt x="0" y="966"/>
                    <a:pt x="0" y="75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8"/>
            <p:cNvSpPr/>
            <p:nvPr/>
          </p:nvSpPr>
          <p:spPr>
            <a:xfrm>
              <a:off x="2797428" y="3261068"/>
              <a:ext cx="378713" cy="87652"/>
            </a:xfrm>
            <a:custGeom>
              <a:avLst/>
              <a:gdLst/>
              <a:ahLst/>
              <a:cxnLst/>
              <a:rect l="l" t="t" r="r" b="b"/>
              <a:pathLst>
                <a:path w="3854" h="892" extrusionOk="0">
                  <a:moveTo>
                    <a:pt x="0" y="595"/>
                  </a:moveTo>
                  <a:lnTo>
                    <a:pt x="0" y="240"/>
                  </a:lnTo>
                  <a:cubicBezTo>
                    <a:pt x="0" y="108"/>
                    <a:pt x="124" y="1"/>
                    <a:pt x="248" y="34"/>
                  </a:cubicBezTo>
                  <a:lnTo>
                    <a:pt x="3754" y="644"/>
                  </a:lnTo>
                  <a:cubicBezTo>
                    <a:pt x="3812" y="653"/>
                    <a:pt x="3853" y="702"/>
                    <a:pt x="3853" y="768"/>
                  </a:cubicBezTo>
                  <a:lnTo>
                    <a:pt x="3853" y="768"/>
                  </a:lnTo>
                  <a:cubicBezTo>
                    <a:pt x="3853" y="842"/>
                    <a:pt x="3796" y="892"/>
                    <a:pt x="3730" y="892"/>
                  </a:cubicBezTo>
                  <a:lnTo>
                    <a:pt x="289" y="892"/>
                  </a:lnTo>
                  <a:cubicBezTo>
                    <a:pt x="132" y="892"/>
                    <a:pt x="0" y="760"/>
                    <a:pt x="0" y="595"/>
                  </a:cubicBezTo>
                  <a:close/>
                </a:path>
              </a:pathLst>
            </a:custGeom>
            <a:solidFill>
              <a:srgbClr val="F0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3" name="Google Shape;1453;p38"/>
          <p:cNvGrpSpPr/>
          <p:nvPr/>
        </p:nvGrpSpPr>
        <p:grpSpPr>
          <a:xfrm>
            <a:off x="374899" y="1390926"/>
            <a:ext cx="3515493" cy="3222077"/>
            <a:chOff x="718425" y="1705775"/>
            <a:chExt cx="3171969" cy="2907224"/>
          </a:xfrm>
        </p:grpSpPr>
        <p:sp>
          <p:nvSpPr>
            <p:cNvPr id="1454" name="Google Shape;1454;p38"/>
            <p:cNvSpPr/>
            <p:nvPr/>
          </p:nvSpPr>
          <p:spPr>
            <a:xfrm>
              <a:off x="1386461" y="1934074"/>
              <a:ext cx="119594" cy="166984"/>
            </a:xfrm>
            <a:custGeom>
              <a:avLst/>
              <a:gdLst/>
              <a:ahLst/>
              <a:cxnLst/>
              <a:rect l="l" t="t" r="r" b="b"/>
              <a:pathLst>
                <a:path w="1461" h="2040" extrusionOk="0">
                  <a:moveTo>
                    <a:pt x="380" y="1858"/>
                  </a:moveTo>
                  <a:cubicBezTo>
                    <a:pt x="380" y="1858"/>
                    <a:pt x="1461" y="2039"/>
                    <a:pt x="1453" y="900"/>
                  </a:cubicBezTo>
                  <a:cubicBezTo>
                    <a:pt x="1453" y="488"/>
                    <a:pt x="1032" y="108"/>
                    <a:pt x="512" y="50"/>
                  </a:cubicBezTo>
                  <a:cubicBezTo>
                    <a:pt x="0" y="1"/>
                    <a:pt x="99" y="950"/>
                    <a:pt x="99" y="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8"/>
            <p:cNvSpPr/>
            <p:nvPr/>
          </p:nvSpPr>
          <p:spPr>
            <a:xfrm>
              <a:off x="1351999" y="2438639"/>
              <a:ext cx="432371" cy="525591"/>
            </a:xfrm>
            <a:custGeom>
              <a:avLst/>
              <a:gdLst/>
              <a:ahLst/>
              <a:cxnLst/>
              <a:rect l="l" t="t" r="r" b="b"/>
              <a:pathLst>
                <a:path w="5282" h="6421" extrusionOk="0">
                  <a:moveTo>
                    <a:pt x="4588" y="6049"/>
                  </a:moveTo>
                  <a:lnTo>
                    <a:pt x="4588" y="6049"/>
                  </a:lnTo>
                  <a:cubicBezTo>
                    <a:pt x="5133" y="5678"/>
                    <a:pt x="5282" y="4927"/>
                    <a:pt x="4910" y="4382"/>
                  </a:cubicBezTo>
                  <a:lnTo>
                    <a:pt x="1997" y="1"/>
                  </a:lnTo>
                  <a:lnTo>
                    <a:pt x="1" y="1338"/>
                  </a:lnTo>
                  <a:lnTo>
                    <a:pt x="2905" y="5719"/>
                  </a:lnTo>
                  <a:cubicBezTo>
                    <a:pt x="3285" y="6280"/>
                    <a:pt x="4027" y="6420"/>
                    <a:pt x="4588" y="6049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8"/>
            <p:cNvSpPr/>
            <p:nvPr/>
          </p:nvSpPr>
          <p:spPr>
            <a:xfrm>
              <a:off x="1565483" y="2707457"/>
              <a:ext cx="314824" cy="271677"/>
            </a:xfrm>
            <a:custGeom>
              <a:avLst/>
              <a:gdLst/>
              <a:ahLst/>
              <a:cxnLst/>
              <a:rect l="l" t="t" r="r" b="b"/>
              <a:pathLst>
                <a:path w="3846" h="3319" extrusionOk="0">
                  <a:moveTo>
                    <a:pt x="388" y="2600"/>
                  </a:moveTo>
                  <a:lnTo>
                    <a:pt x="388" y="2600"/>
                  </a:lnTo>
                  <a:cubicBezTo>
                    <a:pt x="0" y="1998"/>
                    <a:pt x="215" y="1181"/>
                    <a:pt x="866" y="851"/>
                  </a:cubicBezTo>
                  <a:lnTo>
                    <a:pt x="1947" y="306"/>
                  </a:lnTo>
                  <a:cubicBezTo>
                    <a:pt x="2533" y="1"/>
                    <a:pt x="3259" y="240"/>
                    <a:pt x="3556" y="826"/>
                  </a:cubicBezTo>
                  <a:lnTo>
                    <a:pt x="3556" y="826"/>
                  </a:lnTo>
                  <a:cubicBezTo>
                    <a:pt x="3845" y="1395"/>
                    <a:pt x="3639" y="2089"/>
                    <a:pt x="3086" y="2410"/>
                  </a:cubicBezTo>
                  <a:lnTo>
                    <a:pt x="2030" y="3004"/>
                  </a:lnTo>
                  <a:cubicBezTo>
                    <a:pt x="1461" y="3318"/>
                    <a:pt x="743" y="3153"/>
                    <a:pt x="388" y="2600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8"/>
            <p:cNvSpPr/>
            <p:nvPr/>
          </p:nvSpPr>
          <p:spPr>
            <a:xfrm>
              <a:off x="1735663" y="2690595"/>
              <a:ext cx="271603" cy="187202"/>
            </a:xfrm>
            <a:custGeom>
              <a:avLst/>
              <a:gdLst/>
              <a:ahLst/>
              <a:cxnLst/>
              <a:rect l="l" t="t" r="r" b="b"/>
              <a:pathLst>
                <a:path w="3318" h="2287" extrusionOk="0">
                  <a:moveTo>
                    <a:pt x="3318" y="570"/>
                  </a:moveTo>
                  <a:lnTo>
                    <a:pt x="2913" y="1"/>
                  </a:lnTo>
                  <a:lnTo>
                    <a:pt x="454" y="694"/>
                  </a:lnTo>
                  <a:cubicBezTo>
                    <a:pt x="116" y="859"/>
                    <a:pt x="0" y="1313"/>
                    <a:pt x="198" y="1709"/>
                  </a:cubicBezTo>
                  <a:lnTo>
                    <a:pt x="198" y="1709"/>
                  </a:lnTo>
                  <a:cubicBezTo>
                    <a:pt x="396" y="2097"/>
                    <a:pt x="817" y="2286"/>
                    <a:pt x="1156" y="21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8"/>
            <p:cNvSpPr/>
            <p:nvPr/>
          </p:nvSpPr>
          <p:spPr>
            <a:xfrm>
              <a:off x="1914685" y="2563635"/>
              <a:ext cx="161505" cy="230422"/>
            </a:xfrm>
            <a:custGeom>
              <a:avLst/>
              <a:gdLst/>
              <a:ahLst/>
              <a:cxnLst/>
              <a:rect l="l" t="t" r="r" b="b"/>
              <a:pathLst>
                <a:path w="1973" h="2815" extrusionOk="0">
                  <a:moveTo>
                    <a:pt x="0" y="0"/>
                  </a:moveTo>
                  <a:lnTo>
                    <a:pt x="1972" y="0"/>
                  </a:lnTo>
                  <a:lnTo>
                    <a:pt x="1683" y="2814"/>
                  </a:lnTo>
                  <a:lnTo>
                    <a:pt x="289" y="28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8"/>
            <p:cNvSpPr/>
            <p:nvPr/>
          </p:nvSpPr>
          <p:spPr>
            <a:xfrm>
              <a:off x="1887590" y="2625109"/>
              <a:ext cx="121067" cy="95279"/>
            </a:xfrm>
            <a:custGeom>
              <a:avLst/>
              <a:gdLst/>
              <a:ahLst/>
              <a:cxnLst/>
              <a:rect l="l" t="t" r="r" b="b"/>
              <a:pathLst>
                <a:path w="1479" h="1164" extrusionOk="0">
                  <a:moveTo>
                    <a:pt x="323" y="248"/>
                  </a:moveTo>
                  <a:lnTo>
                    <a:pt x="719" y="0"/>
                  </a:lnTo>
                  <a:lnTo>
                    <a:pt x="1313" y="0"/>
                  </a:lnTo>
                  <a:cubicBezTo>
                    <a:pt x="1420" y="0"/>
                    <a:pt x="1478" y="99"/>
                    <a:pt x="1437" y="198"/>
                  </a:cubicBezTo>
                  <a:lnTo>
                    <a:pt x="1437" y="198"/>
                  </a:lnTo>
                  <a:cubicBezTo>
                    <a:pt x="1362" y="339"/>
                    <a:pt x="1222" y="429"/>
                    <a:pt x="1065" y="429"/>
                  </a:cubicBezTo>
                  <a:lnTo>
                    <a:pt x="694" y="429"/>
                  </a:lnTo>
                  <a:lnTo>
                    <a:pt x="513" y="1023"/>
                  </a:lnTo>
                  <a:lnTo>
                    <a:pt x="1" y="1164"/>
                  </a:lnTo>
                  <a:lnTo>
                    <a:pt x="117" y="553"/>
                  </a:lnTo>
                  <a:cubicBezTo>
                    <a:pt x="141" y="429"/>
                    <a:pt x="224" y="322"/>
                    <a:pt x="323" y="2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8"/>
            <p:cNvSpPr/>
            <p:nvPr/>
          </p:nvSpPr>
          <p:spPr>
            <a:xfrm>
              <a:off x="2028794" y="2649421"/>
              <a:ext cx="64258" cy="32496"/>
            </a:xfrm>
            <a:custGeom>
              <a:avLst/>
              <a:gdLst/>
              <a:ahLst/>
              <a:cxnLst/>
              <a:rect l="l" t="t" r="r" b="b"/>
              <a:pathLst>
                <a:path w="785" h="397" extrusionOk="0">
                  <a:moveTo>
                    <a:pt x="586" y="396"/>
                  </a:moveTo>
                  <a:lnTo>
                    <a:pt x="199" y="396"/>
                  </a:lnTo>
                  <a:cubicBezTo>
                    <a:pt x="83" y="396"/>
                    <a:pt x="1" y="297"/>
                    <a:pt x="1" y="198"/>
                  </a:cubicBezTo>
                  <a:lnTo>
                    <a:pt x="1" y="198"/>
                  </a:lnTo>
                  <a:cubicBezTo>
                    <a:pt x="1" y="83"/>
                    <a:pt x="91" y="0"/>
                    <a:pt x="199" y="0"/>
                  </a:cubicBezTo>
                  <a:lnTo>
                    <a:pt x="586" y="0"/>
                  </a:lnTo>
                  <a:cubicBezTo>
                    <a:pt x="702" y="0"/>
                    <a:pt x="784" y="91"/>
                    <a:pt x="784" y="198"/>
                  </a:cubicBezTo>
                  <a:lnTo>
                    <a:pt x="784" y="198"/>
                  </a:lnTo>
                  <a:cubicBezTo>
                    <a:pt x="784" y="297"/>
                    <a:pt x="702" y="396"/>
                    <a:pt x="586" y="3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8"/>
            <p:cNvSpPr/>
            <p:nvPr/>
          </p:nvSpPr>
          <p:spPr>
            <a:xfrm>
              <a:off x="2010540" y="2709504"/>
              <a:ext cx="64258" cy="31842"/>
            </a:xfrm>
            <a:custGeom>
              <a:avLst/>
              <a:gdLst/>
              <a:ahLst/>
              <a:cxnLst/>
              <a:rect l="l" t="t" r="r" b="b"/>
              <a:pathLst>
                <a:path w="785" h="389" extrusionOk="0">
                  <a:moveTo>
                    <a:pt x="587" y="388"/>
                  </a:moveTo>
                  <a:lnTo>
                    <a:pt x="191" y="388"/>
                  </a:lnTo>
                  <a:cubicBezTo>
                    <a:pt x="83" y="388"/>
                    <a:pt x="1" y="298"/>
                    <a:pt x="1" y="199"/>
                  </a:cubicBezTo>
                  <a:lnTo>
                    <a:pt x="1" y="199"/>
                  </a:lnTo>
                  <a:cubicBezTo>
                    <a:pt x="1" y="83"/>
                    <a:pt x="92" y="1"/>
                    <a:pt x="191" y="1"/>
                  </a:cubicBezTo>
                  <a:lnTo>
                    <a:pt x="587" y="1"/>
                  </a:lnTo>
                  <a:cubicBezTo>
                    <a:pt x="702" y="1"/>
                    <a:pt x="785" y="91"/>
                    <a:pt x="785" y="199"/>
                  </a:cubicBezTo>
                  <a:lnTo>
                    <a:pt x="785" y="199"/>
                  </a:lnTo>
                  <a:cubicBezTo>
                    <a:pt x="785" y="306"/>
                    <a:pt x="702" y="388"/>
                    <a:pt x="587" y="38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8"/>
            <p:cNvSpPr/>
            <p:nvPr/>
          </p:nvSpPr>
          <p:spPr>
            <a:xfrm>
              <a:off x="2028139" y="2733160"/>
              <a:ext cx="36508" cy="27094"/>
            </a:xfrm>
            <a:custGeom>
              <a:avLst/>
              <a:gdLst/>
              <a:ahLst/>
              <a:cxnLst/>
              <a:rect l="l" t="t" r="r" b="b"/>
              <a:pathLst>
                <a:path w="446" h="331" extrusionOk="0">
                  <a:moveTo>
                    <a:pt x="281" y="331"/>
                  </a:moveTo>
                  <a:lnTo>
                    <a:pt x="165" y="331"/>
                  </a:lnTo>
                  <a:cubicBezTo>
                    <a:pt x="75" y="331"/>
                    <a:pt x="0" y="256"/>
                    <a:pt x="0" y="166"/>
                  </a:cubicBezTo>
                  <a:lnTo>
                    <a:pt x="0" y="166"/>
                  </a:lnTo>
                  <a:cubicBezTo>
                    <a:pt x="0" y="75"/>
                    <a:pt x="75" y="0"/>
                    <a:pt x="165" y="0"/>
                  </a:cubicBezTo>
                  <a:lnTo>
                    <a:pt x="281" y="0"/>
                  </a:lnTo>
                  <a:cubicBezTo>
                    <a:pt x="372" y="0"/>
                    <a:pt x="446" y="75"/>
                    <a:pt x="446" y="166"/>
                  </a:cubicBezTo>
                  <a:lnTo>
                    <a:pt x="446" y="166"/>
                  </a:lnTo>
                  <a:cubicBezTo>
                    <a:pt x="429" y="256"/>
                    <a:pt x="363" y="331"/>
                    <a:pt x="281" y="3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8"/>
            <p:cNvSpPr/>
            <p:nvPr/>
          </p:nvSpPr>
          <p:spPr>
            <a:xfrm>
              <a:off x="2007184" y="2679790"/>
              <a:ext cx="78419" cy="32496"/>
            </a:xfrm>
            <a:custGeom>
              <a:avLst/>
              <a:gdLst/>
              <a:ahLst/>
              <a:cxnLst/>
              <a:rect l="l" t="t" r="r" b="b"/>
              <a:pathLst>
                <a:path w="958" h="397" extrusionOk="0">
                  <a:moveTo>
                    <a:pt x="760" y="397"/>
                  </a:moveTo>
                  <a:lnTo>
                    <a:pt x="190" y="397"/>
                  </a:lnTo>
                  <a:cubicBezTo>
                    <a:pt x="83" y="397"/>
                    <a:pt x="1" y="298"/>
                    <a:pt x="1" y="199"/>
                  </a:cubicBezTo>
                  <a:lnTo>
                    <a:pt x="1" y="199"/>
                  </a:lnTo>
                  <a:cubicBezTo>
                    <a:pt x="1" y="83"/>
                    <a:pt x="91" y="1"/>
                    <a:pt x="190" y="1"/>
                  </a:cubicBezTo>
                  <a:lnTo>
                    <a:pt x="760" y="1"/>
                  </a:lnTo>
                  <a:cubicBezTo>
                    <a:pt x="875" y="1"/>
                    <a:pt x="958" y="91"/>
                    <a:pt x="958" y="199"/>
                  </a:cubicBezTo>
                  <a:lnTo>
                    <a:pt x="958" y="199"/>
                  </a:lnTo>
                  <a:cubicBezTo>
                    <a:pt x="958" y="298"/>
                    <a:pt x="867" y="397"/>
                    <a:pt x="760" y="39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8"/>
            <p:cNvSpPr/>
            <p:nvPr/>
          </p:nvSpPr>
          <p:spPr>
            <a:xfrm>
              <a:off x="1002142" y="4408280"/>
              <a:ext cx="284455" cy="204065"/>
            </a:xfrm>
            <a:custGeom>
              <a:avLst/>
              <a:gdLst/>
              <a:ahLst/>
              <a:cxnLst/>
              <a:rect l="l" t="t" r="r" b="b"/>
              <a:pathLst>
                <a:path w="3475" h="2493" extrusionOk="0">
                  <a:moveTo>
                    <a:pt x="867" y="0"/>
                  </a:moveTo>
                  <a:lnTo>
                    <a:pt x="3474" y="2484"/>
                  </a:lnTo>
                  <a:lnTo>
                    <a:pt x="1733" y="2484"/>
                  </a:lnTo>
                  <a:cubicBezTo>
                    <a:pt x="1263" y="2484"/>
                    <a:pt x="825" y="2245"/>
                    <a:pt x="553" y="1865"/>
                  </a:cubicBezTo>
                  <a:lnTo>
                    <a:pt x="471" y="1741"/>
                  </a:lnTo>
                  <a:lnTo>
                    <a:pt x="471" y="2492"/>
                  </a:lnTo>
                  <a:lnTo>
                    <a:pt x="0" y="2492"/>
                  </a:lnTo>
                  <a:lnTo>
                    <a:pt x="0" y="8"/>
                  </a:lnTo>
                  <a:lnTo>
                    <a:pt x="867" y="8"/>
                  </a:ln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8"/>
            <p:cNvSpPr/>
            <p:nvPr/>
          </p:nvSpPr>
          <p:spPr>
            <a:xfrm>
              <a:off x="1001405" y="4242765"/>
              <a:ext cx="200060" cy="328320"/>
            </a:xfrm>
            <a:custGeom>
              <a:avLst/>
              <a:gdLst/>
              <a:ahLst/>
              <a:cxnLst/>
              <a:rect l="l" t="t" r="r" b="b"/>
              <a:pathLst>
                <a:path w="2444" h="4011" extrusionOk="0">
                  <a:moveTo>
                    <a:pt x="1404" y="2592"/>
                  </a:moveTo>
                  <a:lnTo>
                    <a:pt x="2386" y="3804"/>
                  </a:lnTo>
                  <a:cubicBezTo>
                    <a:pt x="2443" y="3887"/>
                    <a:pt x="2394" y="4011"/>
                    <a:pt x="2287" y="4011"/>
                  </a:cubicBezTo>
                  <a:lnTo>
                    <a:pt x="2287" y="4011"/>
                  </a:lnTo>
                  <a:cubicBezTo>
                    <a:pt x="2031" y="4011"/>
                    <a:pt x="1775" y="3928"/>
                    <a:pt x="1569" y="3771"/>
                  </a:cubicBezTo>
                  <a:lnTo>
                    <a:pt x="455" y="2938"/>
                  </a:lnTo>
                  <a:cubicBezTo>
                    <a:pt x="166" y="2724"/>
                    <a:pt x="1" y="2393"/>
                    <a:pt x="1" y="2030"/>
                  </a:cubicBezTo>
                  <a:lnTo>
                    <a:pt x="504" y="1"/>
                  </a:lnTo>
                  <a:lnTo>
                    <a:pt x="19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8"/>
            <p:cNvSpPr/>
            <p:nvPr/>
          </p:nvSpPr>
          <p:spPr>
            <a:xfrm>
              <a:off x="1512767" y="4408934"/>
              <a:ext cx="285110" cy="204065"/>
            </a:xfrm>
            <a:custGeom>
              <a:avLst/>
              <a:gdLst/>
              <a:ahLst/>
              <a:cxnLst/>
              <a:rect l="l" t="t" r="r" b="b"/>
              <a:pathLst>
                <a:path w="3483" h="2493" extrusionOk="0">
                  <a:moveTo>
                    <a:pt x="867" y="0"/>
                  </a:moveTo>
                  <a:lnTo>
                    <a:pt x="3483" y="2484"/>
                  </a:lnTo>
                  <a:lnTo>
                    <a:pt x="1733" y="2484"/>
                  </a:lnTo>
                  <a:cubicBezTo>
                    <a:pt x="1263" y="2484"/>
                    <a:pt x="826" y="2253"/>
                    <a:pt x="561" y="1865"/>
                  </a:cubicBezTo>
                  <a:lnTo>
                    <a:pt x="479" y="1741"/>
                  </a:lnTo>
                  <a:lnTo>
                    <a:pt x="479" y="2492"/>
                  </a:lnTo>
                  <a:lnTo>
                    <a:pt x="0" y="2492"/>
                  </a:lnTo>
                  <a:lnTo>
                    <a:pt x="0" y="9"/>
                  </a:lnTo>
                  <a:lnTo>
                    <a:pt x="867" y="9"/>
                  </a:ln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8"/>
            <p:cNvSpPr/>
            <p:nvPr/>
          </p:nvSpPr>
          <p:spPr>
            <a:xfrm>
              <a:off x="1445889" y="4243420"/>
              <a:ext cx="266201" cy="328402"/>
            </a:xfrm>
            <a:custGeom>
              <a:avLst/>
              <a:gdLst/>
              <a:ahLst/>
              <a:cxnLst/>
              <a:rect l="l" t="t" r="r" b="b"/>
              <a:pathLst>
                <a:path w="3252" h="4012" extrusionOk="0">
                  <a:moveTo>
                    <a:pt x="2212" y="2592"/>
                  </a:moveTo>
                  <a:lnTo>
                    <a:pt x="3194" y="3805"/>
                  </a:lnTo>
                  <a:cubicBezTo>
                    <a:pt x="3252" y="3887"/>
                    <a:pt x="3202" y="4011"/>
                    <a:pt x="3103" y="4011"/>
                  </a:cubicBezTo>
                  <a:lnTo>
                    <a:pt x="3103" y="4011"/>
                  </a:lnTo>
                  <a:cubicBezTo>
                    <a:pt x="2839" y="4011"/>
                    <a:pt x="2583" y="3929"/>
                    <a:pt x="2377" y="3780"/>
                  </a:cubicBezTo>
                  <a:lnTo>
                    <a:pt x="1263" y="2938"/>
                  </a:lnTo>
                  <a:cubicBezTo>
                    <a:pt x="974" y="2724"/>
                    <a:pt x="809" y="2394"/>
                    <a:pt x="809" y="2031"/>
                  </a:cubicBezTo>
                  <a:lnTo>
                    <a:pt x="0" y="1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8"/>
            <p:cNvSpPr/>
            <p:nvPr/>
          </p:nvSpPr>
          <p:spPr>
            <a:xfrm>
              <a:off x="914964" y="2889180"/>
              <a:ext cx="645119" cy="1517101"/>
            </a:xfrm>
            <a:custGeom>
              <a:avLst/>
              <a:gdLst/>
              <a:ahLst/>
              <a:cxnLst/>
              <a:rect l="l" t="t" r="r" b="b"/>
              <a:pathLst>
                <a:path w="7881" h="18534" extrusionOk="0">
                  <a:moveTo>
                    <a:pt x="4721" y="1"/>
                  </a:moveTo>
                  <a:lnTo>
                    <a:pt x="3202" y="5950"/>
                  </a:lnTo>
                  <a:lnTo>
                    <a:pt x="1923" y="10983"/>
                  </a:lnTo>
                  <a:lnTo>
                    <a:pt x="1" y="18533"/>
                  </a:lnTo>
                  <a:lnTo>
                    <a:pt x="4275" y="18533"/>
                  </a:lnTo>
                  <a:lnTo>
                    <a:pt x="4622" y="16759"/>
                  </a:lnTo>
                  <a:lnTo>
                    <a:pt x="6726" y="5950"/>
                  </a:lnTo>
                  <a:lnTo>
                    <a:pt x="7881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8"/>
            <p:cNvSpPr/>
            <p:nvPr/>
          </p:nvSpPr>
          <p:spPr>
            <a:xfrm>
              <a:off x="1072375" y="3374182"/>
              <a:ext cx="393162" cy="884853"/>
            </a:xfrm>
            <a:custGeom>
              <a:avLst/>
              <a:gdLst/>
              <a:ahLst/>
              <a:cxnLst/>
              <a:rect l="l" t="t" r="r" b="b"/>
              <a:pathLst>
                <a:path w="4803" h="10810" extrusionOk="0">
                  <a:moveTo>
                    <a:pt x="4803" y="0"/>
                  </a:moveTo>
                  <a:lnTo>
                    <a:pt x="1279" y="0"/>
                  </a:lnTo>
                  <a:lnTo>
                    <a:pt x="0" y="5034"/>
                  </a:lnTo>
                  <a:lnTo>
                    <a:pt x="2699" y="10810"/>
                  </a:lnTo>
                  <a:close/>
                </a:path>
              </a:pathLst>
            </a:custGeom>
            <a:solidFill>
              <a:srgbClr val="372C6C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8"/>
            <p:cNvSpPr/>
            <p:nvPr/>
          </p:nvSpPr>
          <p:spPr>
            <a:xfrm>
              <a:off x="995348" y="2889180"/>
              <a:ext cx="784277" cy="1518410"/>
            </a:xfrm>
            <a:custGeom>
              <a:avLst/>
              <a:gdLst/>
              <a:ahLst/>
              <a:cxnLst/>
              <a:rect l="l" t="t" r="r" b="b"/>
              <a:pathLst>
                <a:path w="9581" h="18550" extrusionOk="0">
                  <a:moveTo>
                    <a:pt x="6214" y="1"/>
                  </a:moveTo>
                  <a:lnTo>
                    <a:pt x="2105" y="1"/>
                  </a:lnTo>
                  <a:cubicBezTo>
                    <a:pt x="867" y="1"/>
                    <a:pt x="1" y="1205"/>
                    <a:pt x="397" y="2385"/>
                  </a:cubicBezTo>
                  <a:lnTo>
                    <a:pt x="1139" y="4605"/>
                  </a:lnTo>
                  <a:lnTo>
                    <a:pt x="5785" y="18550"/>
                  </a:lnTo>
                  <a:lnTo>
                    <a:pt x="9581" y="18550"/>
                  </a:lnTo>
                  <a:lnTo>
                    <a:pt x="5306" y="3252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8"/>
            <p:cNvSpPr/>
            <p:nvPr/>
          </p:nvSpPr>
          <p:spPr>
            <a:xfrm>
              <a:off x="981841" y="2278609"/>
              <a:ext cx="630303" cy="679560"/>
            </a:xfrm>
            <a:custGeom>
              <a:avLst/>
              <a:gdLst/>
              <a:ahLst/>
              <a:cxnLst/>
              <a:rect l="l" t="t" r="r" b="b"/>
              <a:pathLst>
                <a:path w="7700" h="8302" extrusionOk="0">
                  <a:moveTo>
                    <a:pt x="7551" y="7781"/>
                  </a:moveTo>
                  <a:lnTo>
                    <a:pt x="7435" y="7913"/>
                  </a:lnTo>
                  <a:cubicBezTo>
                    <a:pt x="7229" y="8161"/>
                    <a:pt x="6932" y="8301"/>
                    <a:pt x="6610" y="8301"/>
                  </a:cubicBezTo>
                  <a:lnTo>
                    <a:pt x="1659" y="8301"/>
                  </a:lnTo>
                  <a:cubicBezTo>
                    <a:pt x="1403" y="8301"/>
                    <a:pt x="1164" y="8210"/>
                    <a:pt x="974" y="8037"/>
                  </a:cubicBezTo>
                  <a:lnTo>
                    <a:pt x="587" y="7707"/>
                  </a:lnTo>
                  <a:cubicBezTo>
                    <a:pt x="446" y="7583"/>
                    <a:pt x="380" y="7377"/>
                    <a:pt x="446" y="7187"/>
                  </a:cubicBezTo>
                  <a:lnTo>
                    <a:pt x="1362" y="5785"/>
                  </a:lnTo>
                  <a:cubicBezTo>
                    <a:pt x="1494" y="5578"/>
                    <a:pt x="1535" y="5314"/>
                    <a:pt x="1453" y="5075"/>
                  </a:cubicBezTo>
                  <a:lnTo>
                    <a:pt x="75" y="867"/>
                  </a:lnTo>
                  <a:cubicBezTo>
                    <a:pt x="1" y="405"/>
                    <a:pt x="364" y="0"/>
                    <a:pt x="801" y="50"/>
                  </a:cubicBezTo>
                  <a:lnTo>
                    <a:pt x="4679" y="504"/>
                  </a:lnTo>
                  <a:cubicBezTo>
                    <a:pt x="6354" y="702"/>
                    <a:pt x="7427" y="2393"/>
                    <a:pt x="6899" y="3994"/>
                  </a:cubicBezTo>
                  <a:lnTo>
                    <a:pt x="6627" y="4819"/>
                  </a:lnTo>
                  <a:cubicBezTo>
                    <a:pt x="6511" y="5034"/>
                    <a:pt x="6519" y="5289"/>
                    <a:pt x="6635" y="5496"/>
                  </a:cubicBezTo>
                  <a:lnTo>
                    <a:pt x="7600" y="7187"/>
                  </a:lnTo>
                  <a:cubicBezTo>
                    <a:pt x="7699" y="7385"/>
                    <a:pt x="7683" y="7616"/>
                    <a:pt x="7551" y="7781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8"/>
            <p:cNvSpPr/>
            <p:nvPr/>
          </p:nvSpPr>
          <p:spPr>
            <a:xfrm>
              <a:off x="750840" y="2269769"/>
              <a:ext cx="359436" cy="585673"/>
            </a:xfrm>
            <a:custGeom>
              <a:avLst/>
              <a:gdLst/>
              <a:ahLst/>
              <a:cxnLst/>
              <a:rect l="l" t="t" r="r" b="b"/>
              <a:pathLst>
                <a:path w="4391" h="7155" extrusionOk="0">
                  <a:moveTo>
                    <a:pt x="661" y="6685"/>
                  </a:moveTo>
                  <a:lnTo>
                    <a:pt x="661" y="6685"/>
                  </a:lnTo>
                  <a:cubicBezTo>
                    <a:pt x="1280" y="7155"/>
                    <a:pt x="2113" y="7114"/>
                    <a:pt x="2526" y="6577"/>
                  </a:cubicBezTo>
                  <a:lnTo>
                    <a:pt x="4390" y="273"/>
                  </a:lnTo>
                  <a:lnTo>
                    <a:pt x="3557" y="141"/>
                  </a:lnTo>
                  <a:cubicBezTo>
                    <a:pt x="2600" y="1"/>
                    <a:pt x="1676" y="554"/>
                    <a:pt x="1370" y="1470"/>
                  </a:cubicBezTo>
                  <a:lnTo>
                    <a:pt x="9" y="5513"/>
                  </a:lnTo>
                  <a:cubicBezTo>
                    <a:pt x="1" y="5513"/>
                    <a:pt x="42" y="6206"/>
                    <a:pt x="661" y="6685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8"/>
            <p:cNvSpPr/>
            <p:nvPr/>
          </p:nvSpPr>
          <p:spPr>
            <a:xfrm>
              <a:off x="718425" y="2626419"/>
              <a:ext cx="335125" cy="356069"/>
            </a:xfrm>
            <a:custGeom>
              <a:avLst/>
              <a:gdLst/>
              <a:ahLst/>
              <a:cxnLst/>
              <a:rect l="l" t="t" r="r" b="b"/>
              <a:pathLst>
                <a:path w="4094" h="4350" extrusionOk="0">
                  <a:moveTo>
                    <a:pt x="1263" y="3582"/>
                  </a:moveTo>
                  <a:lnTo>
                    <a:pt x="1676" y="3879"/>
                  </a:lnTo>
                  <a:cubicBezTo>
                    <a:pt x="2303" y="4349"/>
                    <a:pt x="3186" y="4201"/>
                    <a:pt x="3640" y="3565"/>
                  </a:cubicBezTo>
                  <a:lnTo>
                    <a:pt x="3640" y="3565"/>
                  </a:lnTo>
                  <a:cubicBezTo>
                    <a:pt x="4093" y="2930"/>
                    <a:pt x="3953" y="2047"/>
                    <a:pt x="3309" y="1602"/>
                  </a:cubicBezTo>
                  <a:lnTo>
                    <a:pt x="1057" y="1"/>
                  </a:lnTo>
                  <a:lnTo>
                    <a:pt x="710" y="479"/>
                  </a:lnTo>
                  <a:cubicBezTo>
                    <a:pt x="1" y="1478"/>
                    <a:pt x="240" y="2881"/>
                    <a:pt x="1263" y="3582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8"/>
            <p:cNvSpPr/>
            <p:nvPr/>
          </p:nvSpPr>
          <p:spPr>
            <a:xfrm>
              <a:off x="931908" y="2975621"/>
              <a:ext cx="252694" cy="201363"/>
            </a:xfrm>
            <a:custGeom>
              <a:avLst/>
              <a:gdLst/>
              <a:ahLst/>
              <a:cxnLst/>
              <a:rect l="l" t="t" r="r" b="b"/>
              <a:pathLst>
                <a:path w="3087" h="2460" extrusionOk="0">
                  <a:moveTo>
                    <a:pt x="1221" y="1"/>
                  </a:moveTo>
                  <a:lnTo>
                    <a:pt x="2962" y="1"/>
                  </a:lnTo>
                  <a:cubicBezTo>
                    <a:pt x="3045" y="1"/>
                    <a:pt x="3086" y="92"/>
                    <a:pt x="3045" y="149"/>
                  </a:cubicBezTo>
                  <a:lnTo>
                    <a:pt x="2995" y="224"/>
                  </a:lnTo>
                  <a:cubicBezTo>
                    <a:pt x="2847" y="422"/>
                    <a:pt x="2616" y="545"/>
                    <a:pt x="2368" y="545"/>
                  </a:cubicBezTo>
                  <a:lnTo>
                    <a:pt x="2187" y="545"/>
                  </a:lnTo>
                  <a:lnTo>
                    <a:pt x="2434" y="834"/>
                  </a:lnTo>
                  <a:cubicBezTo>
                    <a:pt x="2674" y="1115"/>
                    <a:pt x="2698" y="1511"/>
                    <a:pt x="2476" y="1816"/>
                  </a:cubicBezTo>
                  <a:lnTo>
                    <a:pt x="1997" y="246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8"/>
            <p:cNvSpPr/>
            <p:nvPr/>
          </p:nvSpPr>
          <p:spPr>
            <a:xfrm>
              <a:off x="881239" y="2837855"/>
              <a:ext cx="178367" cy="260135"/>
            </a:xfrm>
            <a:custGeom>
              <a:avLst/>
              <a:gdLst/>
              <a:ahLst/>
              <a:cxnLst/>
              <a:rect l="l" t="t" r="r" b="b"/>
              <a:pathLst>
                <a:path w="2179" h="3178" extrusionOk="0">
                  <a:moveTo>
                    <a:pt x="2179" y="2443"/>
                  </a:moveTo>
                  <a:lnTo>
                    <a:pt x="1378" y="570"/>
                  </a:lnTo>
                  <a:cubicBezTo>
                    <a:pt x="1155" y="58"/>
                    <a:pt x="454" y="0"/>
                    <a:pt x="157" y="471"/>
                  </a:cubicBezTo>
                  <a:lnTo>
                    <a:pt x="157" y="471"/>
                  </a:lnTo>
                  <a:cubicBezTo>
                    <a:pt x="0" y="735"/>
                    <a:pt x="25" y="1048"/>
                    <a:pt x="207" y="1279"/>
                  </a:cubicBezTo>
                  <a:lnTo>
                    <a:pt x="1840" y="31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8"/>
            <p:cNvSpPr/>
            <p:nvPr/>
          </p:nvSpPr>
          <p:spPr>
            <a:xfrm>
              <a:off x="1193933" y="2084772"/>
              <a:ext cx="135147" cy="345837"/>
            </a:xfrm>
            <a:custGeom>
              <a:avLst/>
              <a:gdLst/>
              <a:ahLst/>
              <a:cxnLst/>
              <a:rect l="l" t="t" r="r" b="b"/>
              <a:pathLst>
                <a:path w="1651" h="4225" extrusionOk="0">
                  <a:moveTo>
                    <a:pt x="826" y="4225"/>
                  </a:moveTo>
                  <a:lnTo>
                    <a:pt x="826" y="4225"/>
                  </a:lnTo>
                  <a:cubicBezTo>
                    <a:pt x="1280" y="4225"/>
                    <a:pt x="1651" y="3853"/>
                    <a:pt x="1651" y="3400"/>
                  </a:cubicBezTo>
                  <a:lnTo>
                    <a:pt x="1651" y="0"/>
                  </a:lnTo>
                  <a:lnTo>
                    <a:pt x="1" y="0"/>
                  </a:lnTo>
                  <a:lnTo>
                    <a:pt x="1" y="3400"/>
                  </a:lnTo>
                  <a:cubicBezTo>
                    <a:pt x="1" y="3853"/>
                    <a:pt x="372" y="4225"/>
                    <a:pt x="826" y="4225"/>
                  </a:cubicBezTo>
                  <a:close/>
                </a:path>
              </a:pathLst>
            </a:custGeom>
            <a:solidFill>
              <a:srgbClr val="FB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8"/>
            <p:cNvSpPr/>
            <p:nvPr/>
          </p:nvSpPr>
          <p:spPr>
            <a:xfrm>
              <a:off x="1118297" y="1907061"/>
              <a:ext cx="363447" cy="350012"/>
            </a:xfrm>
            <a:custGeom>
              <a:avLst/>
              <a:gdLst/>
              <a:ahLst/>
              <a:cxnLst/>
              <a:rect l="l" t="t" r="r" b="b"/>
              <a:pathLst>
                <a:path w="4440" h="4276" extrusionOk="0">
                  <a:moveTo>
                    <a:pt x="2583" y="42"/>
                  </a:moveTo>
                  <a:cubicBezTo>
                    <a:pt x="3309" y="75"/>
                    <a:pt x="3887" y="265"/>
                    <a:pt x="3953" y="909"/>
                  </a:cubicBezTo>
                  <a:cubicBezTo>
                    <a:pt x="3986" y="1140"/>
                    <a:pt x="3862" y="1651"/>
                    <a:pt x="3862" y="1651"/>
                  </a:cubicBezTo>
                  <a:cubicBezTo>
                    <a:pt x="3846" y="1890"/>
                    <a:pt x="4184" y="2221"/>
                    <a:pt x="4382" y="2394"/>
                  </a:cubicBezTo>
                  <a:cubicBezTo>
                    <a:pt x="4440" y="2452"/>
                    <a:pt x="4432" y="2551"/>
                    <a:pt x="4349" y="2584"/>
                  </a:cubicBezTo>
                  <a:lnTo>
                    <a:pt x="4077" y="2707"/>
                  </a:lnTo>
                  <a:cubicBezTo>
                    <a:pt x="4077" y="2707"/>
                    <a:pt x="3780" y="4003"/>
                    <a:pt x="3565" y="4151"/>
                  </a:cubicBezTo>
                  <a:cubicBezTo>
                    <a:pt x="3375" y="4275"/>
                    <a:pt x="1915" y="3920"/>
                    <a:pt x="1552" y="3549"/>
                  </a:cubicBezTo>
                  <a:cubicBezTo>
                    <a:pt x="1362" y="3359"/>
                    <a:pt x="1230" y="3244"/>
                    <a:pt x="1057" y="2889"/>
                  </a:cubicBezTo>
                  <a:cubicBezTo>
                    <a:pt x="1" y="909"/>
                    <a:pt x="1634" y="1"/>
                    <a:pt x="2583" y="4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8"/>
            <p:cNvSpPr/>
            <p:nvPr/>
          </p:nvSpPr>
          <p:spPr>
            <a:xfrm>
              <a:off x="1126073" y="1909680"/>
              <a:ext cx="319244" cy="219044"/>
            </a:xfrm>
            <a:custGeom>
              <a:avLst/>
              <a:gdLst/>
              <a:ahLst/>
              <a:cxnLst/>
              <a:rect l="l" t="t" r="r" b="b"/>
              <a:pathLst>
                <a:path w="3900" h="2676" extrusionOk="0">
                  <a:moveTo>
                    <a:pt x="2430" y="0"/>
                  </a:moveTo>
                  <a:cubicBezTo>
                    <a:pt x="1492" y="0"/>
                    <a:pt x="0" y="846"/>
                    <a:pt x="863" y="2675"/>
                  </a:cubicBezTo>
                  <a:lnTo>
                    <a:pt x="3883" y="1149"/>
                  </a:lnTo>
                  <a:cubicBezTo>
                    <a:pt x="3891" y="1042"/>
                    <a:pt x="3899" y="943"/>
                    <a:pt x="3891" y="868"/>
                  </a:cubicBezTo>
                  <a:cubicBezTo>
                    <a:pt x="3808" y="216"/>
                    <a:pt x="3231" y="35"/>
                    <a:pt x="2496" y="2"/>
                  </a:cubicBezTo>
                  <a:cubicBezTo>
                    <a:pt x="2475" y="1"/>
                    <a:pt x="2453" y="0"/>
                    <a:pt x="2430" y="0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8"/>
            <p:cNvSpPr/>
            <p:nvPr/>
          </p:nvSpPr>
          <p:spPr>
            <a:xfrm>
              <a:off x="1004106" y="1887497"/>
              <a:ext cx="589783" cy="653940"/>
            </a:xfrm>
            <a:custGeom>
              <a:avLst/>
              <a:gdLst/>
              <a:ahLst/>
              <a:cxnLst/>
              <a:rect l="l" t="t" r="r" b="b"/>
              <a:pathLst>
                <a:path w="7205" h="7989" extrusionOk="0">
                  <a:moveTo>
                    <a:pt x="6124" y="1469"/>
                  </a:moveTo>
                  <a:cubicBezTo>
                    <a:pt x="6280" y="859"/>
                    <a:pt x="5381" y="1"/>
                    <a:pt x="4746" y="1"/>
                  </a:cubicBezTo>
                  <a:lnTo>
                    <a:pt x="2831" y="1"/>
                  </a:lnTo>
                  <a:cubicBezTo>
                    <a:pt x="2031" y="1"/>
                    <a:pt x="1420" y="702"/>
                    <a:pt x="1544" y="1478"/>
                  </a:cubicBezTo>
                  <a:lnTo>
                    <a:pt x="1651" y="2096"/>
                  </a:lnTo>
                  <a:cubicBezTo>
                    <a:pt x="1767" y="2839"/>
                    <a:pt x="1495" y="3582"/>
                    <a:pt x="909" y="4077"/>
                  </a:cubicBezTo>
                  <a:lnTo>
                    <a:pt x="1" y="4828"/>
                  </a:lnTo>
                  <a:lnTo>
                    <a:pt x="1" y="4828"/>
                  </a:lnTo>
                  <a:cubicBezTo>
                    <a:pt x="678" y="6032"/>
                    <a:pt x="1858" y="6882"/>
                    <a:pt x="3227" y="7171"/>
                  </a:cubicBezTo>
                  <a:lnTo>
                    <a:pt x="6941" y="7955"/>
                  </a:lnTo>
                  <a:cubicBezTo>
                    <a:pt x="7097" y="7988"/>
                    <a:pt x="7205" y="7823"/>
                    <a:pt x="7139" y="7691"/>
                  </a:cubicBezTo>
                  <a:lnTo>
                    <a:pt x="5835" y="5348"/>
                  </a:lnTo>
                  <a:cubicBezTo>
                    <a:pt x="5637" y="4985"/>
                    <a:pt x="5307" y="4704"/>
                    <a:pt x="4919" y="4555"/>
                  </a:cubicBezTo>
                  <a:lnTo>
                    <a:pt x="3467" y="3986"/>
                  </a:lnTo>
                  <a:cubicBezTo>
                    <a:pt x="3054" y="3829"/>
                    <a:pt x="2782" y="3441"/>
                    <a:pt x="2782" y="3004"/>
                  </a:cubicBezTo>
                  <a:lnTo>
                    <a:pt x="2782" y="3004"/>
                  </a:lnTo>
                  <a:cubicBezTo>
                    <a:pt x="2782" y="2633"/>
                    <a:pt x="2988" y="2286"/>
                    <a:pt x="3318" y="2096"/>
                  </a:cubicBezTo>
                  <a:lnTo>
                    <a:pt x="5076" y="1098"/>
                  </a:lnTo>
                  <a:cubicBezTo>
                    <a:pt x="5538" y="900"/>
                    <a:pt x="6124" y="1469"/>
                    <a:pt x="6124" y="1469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8"/>
            <p:cNvSpPr/>
            <p:nvPr/>
          </p:nvSpPr>
          <p:spPr>
            <a:xfrm>
              <a:off x="1931548" y="2210341"/>
              <a:ext cx="126388" cy="333068"/>
            </a:xfrm>
            <a:custGeom>
              <a:avLst/>
              <a:gdLst/>
              <a:ahLst/>
              <a:cxnLst/>
              <a:rect l="l" t="t" r="r" b="b"/>
              <a:pathLst>
                <a:path w="1544" h="4069" extrusionOk="0">
                  <a:moveTo>
                    <a:pt x="619" y="4069"/>
                  </a:moveTo>
                  <a:cubicBezTo>
                    <a:pt x="553" y="3673"/>
                    <a:pt x="429" y="3310"/>
                    <a:pt x="471" y="3004"/>
                  </a:cubicBezTo>
                  <a:cubicBezTo>
                    <a:pt x="512" y="2707"/>
                    <a:pt x="693" y="2526"/>
                    <a:pt x="982" y="2262"/>
                  </a:cubicBezTo>
                  <a:cubicBezTo>
                    <a:pt x="1114" y="2130"/>
                    <a:pt x="1279" y="1973"/>
                    <a:pt x="1387" y="1767"/>
                  </a:cubicBezTo>
                  <a:cubicBezTo>
                    <a:pt x="1444" y="1676"/>
                    <a:pt x="1477" y="1552"/>
                    <a:pt x="1510" y="1437"/>
                  </a:cubicBezTo>
                  <a:cubicBezTo>
                    <a:pt x="1527" y="1321"/>
                    <a:pt x="1543" y="1197"/>
                    <a:pt x="1527" y="1098"/>
                  </a:cubicBezTo>
                  <a:cubicBezTo>
                    <a:pt x="1494" y="644"/>
                    <a:pt x="1263" y="298"/>
                    <a:pt x="1015" y="1"/>
                  </a:cubicBezTo>
                  <a:cubicBezTo>
                    <a:pt x="1057" y="397"/>
                    <a:pt x="1147" y="768"/>
                    <a:pt x="1098" y="1082"/>
                  </a:cubicBezTo>
                  <a:cubicBezTo>
                    <a:pt x="1057" y="1404"/>
                    <a:pt x="858" y="1593"/>
                    <a:pt x="594" y="1849"/>
                  </a:cubicBezTo>
                  <a:cubicBezTo>
                    <a:pt x="454" y="1981"/>
                    <a:pt x="297" y="2113"/>
                    <a:pt x="182" y="2319"/>
                  </a:cubicBezTo>
                  <a:cubicBezTo>
                    <a:pt x="116" y="2419"/>
                    <a:pt x="75" y="2542"/>
                    <a:pt x="42" y="2650"/>
                  </a:cubicBezTo>
                  <a:cubicBezTo>
                    <a:pt x="0" y="2765"/>
                    <a:pt x="25" y="2889"/>
                    <a:pt x="25" y="3004"/>
                  </a:cubicBezTo>
                  <a:cubicBezTo>
                    <a:pt x="83" y="3466"/>
                    <a:pt x="355" y="3788"/>
                    <a:pt x="619" y="40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8"/>
            <p:cNvSpPr/>
            <p:nvPr/>
          </p:nvSpPr>
          <p:spPr>
            <a:xfrm>
              <a:off x="1071720" y="3021542"/>
              <a:ext cx="82431" cy="181800"/>
            </a:xfrm>
            <a:custGeom>
              <a:avLst/>
              <a:gdLst/>
              <a:ahLst/>
              <a:cxnLst/>
              <a:rect l="l" t="t" r="r" b="b"/>
              <a:pathLst>
                <a:path w="1007" h="2221" fill="none" extrusionOk="0">
                  <a:moveTo>
                    <a:pt x="0" y="2221"/>
                  </a:moveTo>
                  <a:lnTo>
                    <a:pt x="479" y="1643"/>
                  </a:lnTo>
                  <a:cubicBezTo>
                    <a:pt x="825" y="1230"/>
                    <a:pt x="1007" y="719"/>
                    <a:pt x="1007" y="182"/>
                  </a:cubicBezTo>
                  <a:lnTo>
                    <a:pt x="1007" y="1"/>
                  </a:lnTo>
                </a:path>
              </a:pathLst>
            </a:custGeom>
            <a:noFill/>
            <a:ln w="4950" cap="rnd" cmpd="sng">
              <a:solidFill>
                <a:srgbClr val="372C6D"/>
              </a:solidFill>
              <a:prstDash val="solid"/>
              <a:miter lim="8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8"/>
            <p:cNvSpPr/>
            <p:nvPr/>
          </p:nvSpPr>
          <p:spPr>
            <a:xfrm>
              <a:off x="2589433" y="4308251"/>
              <a:ext cx="196622" cy="205456"/>
            </a:xfrm>
            <a:custGeom>
              <a:avLst/>
              <a:gdLst/>
              <a:ahLst/>
              <a:cxnLst/>
              <a:rect l="l" t="t" r="r" b="b"/>
              <a:pathLst>
                <a:path w="2402" h="2510" extrusionOk="0">
                  <a:moveTo>
                    <a:pt x="1923" y="2509"/>
                  </a:moveTo>
                  <a:lnTo>
                    <a:pt x="0" y="2064"/>
                  </a:lnTo>
                  <a:lnTo>
                    <a:pt x="479" y="1"/>
                  </a:lnTo>
                  <a:lnTo>
                    <a:pt x="2401" y="4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8"/>
            <p:cNvSpPr/>
            <p:nvPr/>
          </p:nvSpPr>
          <p:spPr>
            <a:xfrm>
              <a:off x="2309809" y="4446752"/>
              <a:ext cx="498512" cy="160845"/>
            </a:xfrm>
            <a:custGeom>
              <a:avLst/>
              <a:gdLst/>
              <a:ahLst/>
              <a:cxnLst/>
              <a:rect l="l" t="t" r="r" b="b"/>
              <a:pathLst>
                <a:path w="6090" h="1965" extrusionOk="0">
                  <a:moveTo>
                    <a:pt x="718" y="1098"/>
                  </a:moveTo>
                  <a:cubicBezTo>
                    <a:pt x="1972" y="809"/>
                    <a:pt x="3309" y="1"/>
                    <a:pt x="3309" y="1"/>
                  </a:cubicBezTo>
                  <a:lnTo>
                    <a:pt x="3309" y="1"/>
                  </a:lnTo>
                  <a:cubicBezTo>
                    <a:pt x="3425" y="1"/>
                    <a:pt x="3540" y="67"/>
                    <a:pt x="3581" y="166"/>
                  </a:cubicBezTo>
                  <a:cubicBezTo>
                    <a:pt x="3697" y="405"/>
                    <a:pt x="4060" y="595"/>
                    <a:pt x="4489" y="595"/>
                  </a:cubicBezTo>
                  <a:cubicBezTo>
                    <a:pt x="4943" y="595"/>
                    <a:pt x="5322" y="397"/>
                    <a:pt x="5421" y="124"/>
                  </a:cubicBezTo>
                  <a:cubicBezTo>
                    <a:pt x="5438" y="58"/>
                    <a:pt x="5512" y="17"/>
                    <a:pt x="5595" y="17"/>
                  </a:cubicBezTo>
                  <a:lnTo>
                    <a:pt x="5611" y="17"/>
                  </a:lnTo>
                  <a:cubicBezTo>
                    <a:pt x="5611" y="17"/>
                    <a:pt x="5892" y="562"/>
                    <a:pt x="6024" y="1296"/>
                  </a:cubicBezTo>
                  <a:cubicBezTo>
                    <a:pt x="6090" y="1643"/>
                    <a:pt x="5817" y="1964"/>
                    <a:pt x="5471" y="1964"/>
                  </a:cubicBezTo>
                  <a:lnTo>
                    <a:pt x="5133" y="1964"/>
                  </a:lnTo>
                  <a:cubicBezTo>
                    <a:pt x="5034" y="1964"/>
                    <a:pt x="4935" y="1931"/>
                    <a:pt x="4852" y="1890"/>
                  </a:cubicBezTo>
                  <a:lnTo>
                    <a:pt x="4679" y="1791"/>
                  </a:lnTo>
                  <a:cubicBezTo>
                    <a:pt x="4481" y="1676"/>
                    <a:pt x="4225" y="1692"/>
                    <a:pt x="4043" y="1841"/>
                  </a:cubicBezTo>
                  <a:lnTo>
                    <a:pt x="4043" y="1841"/>
                  </a:lnTo>
                  <a:cubicBezTo>
                    <a:pt x="3944" y="1923"/>
                    <a:pt x="3821" y="1964"/>
                    <a:pt x="3697" y="1964"/>
                  </a:cubicBezTo>
                  <a:cubicBezTo>
                    <a:pt x="3697" y="1964"/>
                    <a:pt x="644" y="1956"/>
                    <a:pt x="636" y="1956"/>
                  </a:cubicBezTo>
                  <a:cubicBezTo>
                    <a:pt x="272" y="1956"/>
                    <a:pt x="0" y="1263"/>
                    <a:pt x="718" y="109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8"/>
            <p:cNvSpPr/>
            <p:nvPr/>
          </p:nvSpPr>
          <p:spPr>
            <a:xfrm>
              <a:off x="2563075" y="2984461"/>
              <a:ext cx="847798" cy="1398165"/>
            </a:xfrm>
            <a:custGeom>
              <a:avLst/>
              <a:gdLst/>
              <a:ahLst/>
              <a:cxnLst/>
              <a:rect l="l" t="t" r="r" b="b"/>
              <a:pathLst>
                <a:path w="10357" h="17081" extrusionOk="0">
                  <a:moveTo>
                    <a:pt x="10356" y="0"/>
                  </a:moveTo>
                  <a:lnTo>
                    <a:pt x="4019" y="0"/>
                  </a:lnTo>
                  <a:lnTo>
                    <a:pt x="0" y="17081"/>
                  </a:lnTo>
                  <a:lnTo>
                    <a:pt x="3606" y="17081"/>
                  </a:ln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8"/>
            <p:cNvSpPr/>
            <p:nvPr/>
          </p:nvSpPr>
          <p:spPr>
            <a:xfrm>
              <a:off x="2970396" y="3801720"/>
              <a:ext cx="520859" cy="45348"/>
            </a:xfrm>
            <a:custGeom>
              <a:avLst/>
              <a:gdLst/>
              <a:ahLst/>
              <a:cxnLst/>
              <a:rect l="l" t="t" r="r" b="b"/>
              <a:pathLst>
                <a:path w="6363" h="554" extrusionOk="0">
                  <a:moveTo>
                    <a:pt x="0" y="553"/>
                  </a:moveTo>
                  <a:lnTo>
                    <a:pt x="6362" y="553"/>
                  </a:lnTo>
                  <a:lnTo>
                    <a:pt x="636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8"/>
            <p:cNvSpPr/>
            <p:nvPr/>
          </p:nvSpPr>
          <p:spPr>
            <a:xfrm>
              <a:off x="2869712" y="1926707"/>
              <a:ext cx="225026" cy="273641"/>
            </a:xfrm>
            <a:custGeom>
              <a:avLst/>
              <a:gdLst/>
              <a:ahLst/>
              <a:cxnLst/>
              <a:rect l="l" t="t" r="r" b="b"/>
              <a:pathLst>
                <a:path w="2749" h="3343" extrusionOk="0">
                  <a:moveTo>
                    <a:pt x="2748" y="2731"/>
                  </a:moveTo>
                  <a:lnTo>
                    <a:pt x="917" y="3342"/>
                  </a:lnTo>
                  <a:lnTo>
                    <a:pt x="1" y="611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8"/>
            <p:cNvSpPr/>
            <p:nvPr/>
          </p:nvSpPr>
          <p:spPr>
            <a:xfrm>
              <a:off x="2877161" y="1988836"/>
              <a:ext cx="100685" cy="168212"/>
            </a:xfrm>
            <a:custGeom>
              <a:avLst/>
              <a:gdLst/>
              <a:ahLst/>
              <a:cxnLst/>
              <a:rect l="l" t="t" r="r" b="b"/>
              <a:pathLst>
                <a:path w="1230" h="2055" extrusionOk="0">
                  <a:moveTo>
                    <a:pt x="1230" y="1057"/>
                  </a:moveTo>
                  <a:cubicBezTo>
                    <a:pt x="1230" y="479"/>
                    <a:pt x="859" y="0"/>
                    <a:pt x="397" y="0"/>
                  </a:cubicBezTo>
                  <a:cubicBezTo>
                    <a:pt x="248" y="0"/>
                    <a:pt x="116" y="42"/>
                    <a:pt x="0" y="132"/>
                  </a:cubicBezTo>
                  <a:lnTo>
                    <a:pt x="652" y="2055"/>
                  </a:lnTo>
                  <a:cubicBezTo>
                    <a:pt x="982" y="1923"/>
                    <a:pt x="1230" y="1535"/>
                    <a:pt x="1230" y="1057"/>
                  </a:cubicBezTo>
                  <a:close/>
                </a:path>
              </a:pathLst>
            </a:custGeom>
            <a:solidFill>
              <a:srgbClr val="EA4E5F">
                <a:alpha val="4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8"/>
            <p:cNvSpPr/>
            <p:nvPr/>
          </p:nvSpPr>
          <p:spPr>
            <a:xfrm>
              <a:off x="2883219" y="2091484"/>
              <a:ext cx="257442" cy="139890"/>
            </a:xfrm>
            <a:custGeom>
              <a:avLst/>
              <a:gdLst/>
              <a:ahLst/>
              <a:cxnLst/>
              <a:rect l="l" t="t" r="r" b="b"/>
              <a:pathLst>
                <a:path w="3145" h="1709" extrusionOk="0">
                  <a:moveTo>
                    <a:pt x="2336" y="1"/>
                  </a:moveTo>
                  <a:lnTo>
                    <a:pt x="529" y="669"/>
                  </a:lnTo>
                  <a:lnTo>
                    <a:pt x="1" y="1709"/>
                  </a:lnTo>
                  <a:lnTo>
                    <a:pt x="3145" y="751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8"/>
            <p:cNvSpPr/>
            <p:nvPr/>
          </p:nvSpPr>
          <p:spPr>
            <a:xfrm>
              <a:off x="2646160" y="1876037"/>
              <a:ext cx="156102" cy="87176"/>
            </a:xfrm>
            <a:custGeom>
              <a:avLst/>
              <a:gdLst/>
              <a:ahLst/>
              <a:cxnLst/>
              <a:rect l="l" t="t" r="r" b="b"/>
              <a:pathLst>
                <a:path w="1907" h="1065" extrusionOk="0">
                  <a:moveTo>
                    <a:pt x="743" y="50"/>
                  </a:moveTo>
                  <a:cubicBezTo>
                    <a:pt x="743" y="50"/>
                    <a:pt x="0" y="586"/>
                    <a:pt x="842" y="825"/>
                  </a:cubicBezTo>
                  <a:cubicBezTo>
                    <a:pt x="1692" y="1065"/>
                    <a:pt x="1907" y="900"/>
                    <a:pt x="1907" y="900"/>
                  </a:cubicBezTo>
                  <a:lnTo>
                    <a:pt x="1065" y="0"/>
                  </a:ln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8"/>
            <p:cNvSpPr/>
            <p:nvPr/>
          </p:nvSpPr>
          <p:spPr>
            <a:xfrm>
              <a:off x="2721796" y="1767986"/>
              <a:ext cx="327021" cy="382345"/>
            </a:xfrm>
            <a:custGeom>
              <a:avLst/>
              <a:gdLst/>
              <a:ahLst/>
              <a:cxnLst/>
              <a:rect l="l" t="t" r="r" b="b"/>
              <a:pathLst>
                <a:path w="3995" h="4671" extrusionOk="0">
                  <a:moveTo>
                    <a:pt x="1197" y="429"/>
                  </a:moveTo>
                  <a:cubicBezTo>
                    <a:pt x="496" y="701"/>
                    <a:pt x="1" y="1073"/>
                    <a:pt x="133" y="1733"/>
                  </a:cubicBezTo>
                  <a:cubicBezTo>
                    <a:pt x="190" y="1964"/>
                    <a:pt x="479" y="2434"/>
                    <a:pt x="479" y="2434"/>
                  </a:cubicBezTo>
                  <a:cubicBezTo>
                    <a:pt x="570" y="2665"/>
                    <a:pt x="355" y="3103"/>
                    <a:pt x="207" y="3334"/>
                  </a:cubicBezTo>
                  <a:cubicBezTo>
                    <a:pt x="166" y="3408"/>
                    <a:pt x="207" y="3499"/>
                    <a:pt x="298" y="3507"/>
                  </a:cubicBezTo>
                  <a:lnTo>
                    <a:pt x="603" y="3540"/>
                  </a:lnTo>
                  <a:cubicBezTo>
                    <a:pt x="603" y="3540"/>
                    <a:pt x="1247" y="4530"/>
                    <a:pt x="1519" y="4596"/>
                  </a:cubicBezTo>
                  <a:cubicBezTo>
                    <a:pt x="1783" y="4670"/>
                    <a:pt x="3227" y="4596"/>
                    <a:pt x="3615" y="2286"/>
                  </a:cubicBezTo>
                  <a:cubicBezTo>
                    <a:pt x="3994" y="0"/>
                    <a:pt x="2121" y="83"/>
                    <a:pt x="1197" y="4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8"/>
            <p:cNvSpPr/>
            <p:nvPr/>
          </p:nvSpPr>
          <p:spPr>
            <a:xfrm>
              <a:off x="2630607" y="1705775"/>
              <a:ext cx="428360" cy="302700"/>
            </a:xfrm>
            <a:custGeom>
              <a:avLst/>
              <a:gdLst/>
              <a:ahLst/>
              <a:cxnLst/>
              <a:rect l="l" t="t" r="r" b="b"/>
              <a:pathLst>
                <a:path w="5233" h="3698" extrusionOk="0">
                  <a:moveTo>
                    <a:pt x="4580" y="3698"/>
                  </a:moveTo>
                  <a:cubicBezTo>
                    <a:pt x="4580" y="3698"/>
                    <a:pt x="5232" y="3112"/>
                    <a:pt x="4976" y="1577"/>
                  </a:cubicBezTo>
                  <a:cubicBezTo>
                    <a:pt x="4704" y="1"/>
                    <a:pt x="3565" y="760"/>
                    <a:pt x="3565" y="760"/>
                  </a:cubicBezTo>
                  <a:cubicBezTo>
                    <a:pt x="3565" y="760"/>
                    <a:pt x="2303" y="306"/>
                    <a:pt x="1733" y="1008"/>
                  </a:cubicBezTo>
                  <a:cubicBezTo>
                    <a:pt x="1156" y="1709"/>
                    <a:pt x="273" y="1082"/>
                    <a:pt x="141" y="1247"/>
                  </a:cubicBezTo>
                  <a:cubicBezTo>
                    <a:pt x="1" y="1412"/>
                    <a:pt x="529" y="2914"/>
                    <a:pt x="1733" y="2460"/>
                  </a:cubicBezTo>
                  <a:cubicBezTo>
                    <a:pt x="2427" y="2204"/>
                    <a:pt x="2847" y="1965"/>
                    <a:pt x="3078" y="1833"/>
                  </a:cubicBezTo>
                  <a:cubicBezTo>
                    <a:pt x="3111" y="1808"/>
                    <a:pt x="3136" y="1849"/>
                    <a:pt x="3120" y="1882"/>
                  </a:cubicBezTo>
                  <a:cubicBezTo>
                    <a:pt x="3012" y="2031"/>
                    <a:pt x="2889" y="2237"/>
                    <a:pt x="2913" y="2443"/>
                  </a:cubicBezTo>
                  <a:cubicBezTo>
                    <a:pt x="2946" y="2699"/>
                    <a:pt x="3367" y="2864"/>
                    <a:pt x="3499" y="3203"/>
                  </a:cubicBezTo>
                  <a:cubicBezTo>
                    <a:pt x="3499" y="3203"/>
                    <a:pt x="3409" y="2749"/>
                    <a:pt x="3491" y="2493"/>
                  </a:cubicBezTo>
                  <a:cubicBezTo>
                    <a:pt x="3582" y="2212"/>
                    <a:pt x="4044" y="2155"/>
                    <a:pt x="4201" y="2468"/>
                  </a:cubicBezTo>
                  <a:cubicBezTo>
                    <a:pt x="4432" y="2938"/>
                    <a:pt x="4267" y="3013"/>
                    <a:pt x="4580" y="3698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8"/>
            <p:cNvSpPr/>
            <p:nvPr/>
          </p:nvSpPr>
          <p:spPr>
            <a:xfrm>
              <a:off x="2721141" y="2552830"/>
              <a:ext cx="273650" cy="273641"/>
            </a:xfrm>
            <a:custGeom>
              <a:avLst/>
              <a:gdLst/>
              <a:ahLst/>
              <a:cxnLst/>
              <a:rect l="l" t="t" r="r" b="b"/>
              <a:pathLst>
                <a:path w="3343" h="3343" extrusionOk="0">
                  <a:moveTo>
                    <a:pt x="3342" y="1675"/>
                  </a:moveTo>
                  <a:cubicBezTo>
                    <a:pt x="3342" y="2600"/>
                    <a:pt x="2591" y="3342"/>
                    <a:pt x="1675" y="3342"/>
                  </a:cubicBezTo>
                  <a:cubicBezTo>
                    <a:pt x="751" y="3342"/>
                    <a:pt x="0" y="2600"/>
                    <a:pt x="0" y="1675"/>
                  </a:cubicBezTo>
                  <a:cubicBezTo>
                    <a:pt x="0" y="751"/>
                    <a:pt x="751" y="0"/>
                    <a:pt x="1675" y="0"/>
                  </a:cubicBezTo>
                  <a:cubicBezTo>
                    <a:pt x="2591" y="0"/>
                    <a:pt x="3342" y="751"/>
                    <a:pt x="3342" y="1675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8"/>
            <p:cNvSpPr/>
            <p:nvPr/>
          </p:nvSpPr>
          <p:spPr>
            <a:xfrm>
              <a:off x="2437425" y="2580497"/>
              <a:ext cx="510054" cy="294596"/>
            </a:xfrm>
            <a:custGeom>
              <a:avLst/>
              <a:gdLst/>
              <a:ahLst/>
              <a:cxnLst/>
              <a:rect l="l" t="t" r="r" b="b"/>
              <a:pathLst>
                <a:path w="6231" h="3599" extrusionOk="0">
                  <a:moveTo>
                    <a:pt x="157" y="3598"/>
                  </a:moveTo>
                  <a:lnTo>
                    <a:pt x="1" y="2460"/>
                  </a:lnTo>
                  <a:lnTo>
                    <a:pt x="4358" y="223"/>
                  </a:lnTo>
                  <a:cubicBezTo>
                    <a:pt x="5034" y="1"/>
                    <a:pt x="5777" y="372"/>
                    <a:pt x="6008" y="1049"/>
                  </a:cubicBezTo>
                  <a:lnTo>
                    <a:pt x="6008" y="1049"/>
                  </a:lnTo>
                  <a:cubicBezTo>
                    <a:pt x="6231" y="1733"/>
                    <a:pt x="5859" y="2476"/>
                    <a:pt x="5183" y="26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8"/>
            <p:cNvSpPr/>
            <p:nvPr/>
          </p:nvSpPr>
          <p:spPr>
            <a:xfrm>
              <a:off x="2264542" y="2631822"/>
              <a:ext cx="224290" cy="317516"/>
            </a:xfrm>
            <a:custGeom>
              <a:avLst/>
              <a:gdLst/>
              <a:ahLst/>
              <a:cxnLst/>
              <a:rect l="l" t="t" r="r" b="b"/>
              <a:pathLst>
                <a:path w="2740" h="3879" extrusionOk="0">
                  <a:moveTo>
                    <a:pt x="0" y="1"/>
                  </a:moveTo>
                  <a:lnTo>
                    <a:pt x="413" y="3879"/>
                  </a:lnTo>
                  <a:lnTo>
                    <a:pt x="2327" y="3879"/>
                  </a:lnTo>
                  <a:lnTo>
                    <a:pt x="27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8"/>
            <p:cNvSpPr/>
            <p:nvPr/>
          </p:nvSpPr>
          <p:spPr>
            <a:xfrm>
              <a:off x="2807583" y="2099588"/>
              <a:ext cx="682282" cy="779505"/>
            </a:xfrm>
            <a:custGeom>
              <a:avLst/>
              <a:gdLst/>
              <a:ahLst/>
              <a:cxnLst/>
              <a:rect l="l" t="t" r="r" b="b"/>
              <a:pathLst>
                <a:path w="8335" h="9523" extrusionOk="0">
                  <a:moveTo>
                    <a:pt x="2072" y="710"/>
                  </a:moveTo>
                  <a:lnTo>
                    <a:pt x="2567" y="562"/>
                  </a:lnTo>
                  <a:cubicBezTo>
                    <a:pt x="4390" y="1"/>
                    <a:pt x="6362" y="859"/>
                    <a:pt x="7196" y="2583"/>
                  </a:cubicBezTo>
                  <a:lnTo>
                    <a:pt x="7196" y="2583"/>
                  </a:lnTo>
                  <a:cubicBezTo>
                    <a:pt x="7353" y="2905"/>
                    <a:pt x="7468" y="3252"/>
                    <a:pt x="7526" y="3606"/>
                  </a:cubicBezTo>
                  <a:lnTo>
                    <a:pt x="8335" y="9523"/>
                  </a:lnTo>
                  <a:lnTo>
                    <a:pt x="1997" y="9523"/>
                  </a:lnTo>
                  <a:lnTo>
                    <a:pt x="380" y="3829"/>
                  </a:lnTo>
                  <a:cubicBezTo>
                    <a:pt x="1" y="2509"/>
                    <a:pt x="751" y="1115"/>
                    <a:pt x="2072" y="71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8"/>
            <p:cNvSpPr/>
            <p:nvPr/>
          </p:nvSpPr>
          <p:spPr>
            <a:xfrm>
              <a:off x="2886575" y="2445434"/>
              <a:ext cx="240579" cy="433668"/>
            </a:xfrm>
            <a:custGeom>
              <a:avLst/>
              <a:gdLst/>
              <a:ahLst/>
              <a:cxnLst/>
              <a:rect l="l" t="t" r="r" b="b"/>
              <a:pathLst>
                <a:path w="2939" h="5298" extrusionOk="0">
                  <a:moveTo>
                    <a:pt x="1" y="1700"/>
                  </a:moveTo>
                  <a:lnTo>
                    <a:pt x="1024" y="5298"/>
                  </a:lnTo>
                  <a:lnTo>
                    <a:pt x="1528" y="5298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EA4E5F">
                <a:alpha val="4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8"/>
            <p:cNvSpPr/>
            <p:nvPr/>
          </p:nvSpPr>
          <p:spPr>
            <a:xfrm>
              <a:off x="2663023" y="2195525"/>
              <a:ext cx="509399" cy="676204"/>
            </a:xfrm>
            <a:custGeom>
              <a:avLst/>
              <a:gdLst/>
              <a:ahLst/>
              <a:cxnLst/>
              <a:rect l="l" t="t" r="r" b="b"/>
              <a:pathLst>
                <a:path w="6223" h="8261" extrusionOk="0">
                  <a:moveTo>
                    <a:pt x="966" y="7839"/>
                  </a:moveTo>
                  <a:lnTo>
                    <a:pt x="966" y="7839"/>
                  </a:lnTo>
                  <a:cubicBezTo>
                    <a:pt x="248" y="7410"/>
                    <a:pt x="1" y="6494"/>
                    <a:pt x="413" y="5776"/>
                  </a:cubicBezTo>
                  <a:lnTo>
                    <a:pt x="3186" y="966"/>
                  </a:lnTo>
                  <a:cubicBezTo>
                    <a:pt x="3607" y="248"/>
                    <a:pt x="4531" y="0"/>
                    <a:pt x="5249" y="413"/>
                  </a:cubicBezTo>
                  <a:lnTo>
                    <a:pt x="5249" y="413"/>
                  </a:lnTo>
                  <a:cubicBezTo>
                    <a:pt x="5975" y="834"/>
                    <a:pt x="6222" y="1750"/>
                    <a:pt x="5810" y="2476"/>
                  </a:cubicBezTo>
                  <a:lnTo>
                    <a:pt x="3029" y="7278"/>
                  </a:lnTo>
                  <a:cubicBezTo>
                    <a:pt x="2616" y="8012"/>
                    <a:pt x="1692" y="8260"/>
                    <a:pt x="966" y="7839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8"/>
            <p:cNvSpPr/>
            <p:nvPr/>
          </p:nvSpPr>
          <p:spPr>
            <a:xfrm>
              <a:off x="2594836" y="2675779"/>
              <a:ext cx="273650" cy="273559"/>
            </a:xfrm>
            <a:custGeom>
              <a:avLst/>
              <a:gdLst/>
              <a:ahLst/>
              <a:cxnLst/>
              <a:rect l="l" t="t" r="r" b="b"/>
              <a:pathLst>
                <a:path w="3343" h="3342" extrusionOk="0">
                  <a:moveTo>
                    <a:pt x="3342" y="1667"/>
                  </a:moveTo>
                  <a:cubicBezTo>
                    <a:pt x="3342" y="2591"/>
                    <a:pt x="2591" y="3342"/>
                    <a:pt x="1667" y="3342"/>
                  </a:cubicBezTo>
                  <a:cubicBezTo>
                    <a:pt x="743" y="3342"/>
                    <a:pt x="0" y="2591"/>
                    <a:pt x="0" y="1667"/>
                  </a:cubicBezTo>
                  <a:cubicBezTo>
                    <a:pt x="0" y="743"/>
                    <a:pt x="743" y="0"/>
                    <a:pt x="1667" y="0"/>
                  </a:cubicBezTo>
                  <a:cubicBezTo>
                    <a:pt x="2591" y="0"/>
                    <a:pt x="3342" y="743"/>
                    <a:pt x="3342" y="1667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8"/>
            <p:cNvSpPr/>
            <p:nvPr/>
          </p:nvSpPr>
          <p:spPr>
            <a:xfrm>
              <a:off x="2370547" y="3205311"/>
              <a:ext cx="104123" cy="137189"/>
            </a:xfrm>
            <a:custGeom>
              <a:avLst/>
              <a:gdLst/>
              <a:ahLst/>
              <a:cxnLst/>
              <a:rect l="l" t="t" r="r" b="b"/>
              <a:pathLst>
                <a:path w="1272" h="1676" extrusionOk="0">
                  <a:moveTo>
                    <a:pt x="372" y="0"/>
                  </a:moveTo>
                  <a:lnTo>
                    <a:pt x="1" y="231"/>
                  </a:lnTo>
                  <a:lnTo>
                    <a:pt x="826" y="1543"/>
                  </a:lnTo>
                  <a:cubicBezTo>
                    <a:pt x="892" y="1651"/>
                    <a:pt x="1032" y="1675"/>
                    <a:pt x="1140" y="1618"/>
                  </a:cubicBezTo>
                  <a:lnTo>
                    <a:pt x="1140" y="1618"/>
                  </a:lnTo>
                  <a:cubicBezTo>
                    <a:pt x="1239" y="1552"/>
                    <a:pt x="1272" y="1411"/>
                    <a:pt x="1214" y="13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8"/>
            <p:cNvSpPr/>
            <p:nvPr/>
          </p:nvSpPr>
          <p:spPr>
            <a:xfrm>
              <a:off x="2396250" y="3197207"/>
              <a:ext cx="100030" cy="95934"/>
            </a:xfrm>
            <a:custGeom>
              <a:avLst/>
              <a:gdLst/>
              <a:ahLst/>
              <a:cxnLst/>
              <a:rect l="l" t="t" r="r" b="b"/>
              <a:pathLst>
                <a:path w="1222" h="1172" extrusionOk="0">
                  <a:moveTo>
                    <a:pt x="240" y="0"/>
                  </a:moveTo>
                  <a:lnTo>
                    <a:pt x="0" y="273"/>
                  </a:lnTo>
                  <a:lnTo>
                    <a:pt x="916" y="1106"/>
                  </a:lnTo>
                  <a:cubicBezTo>
                    <a:pt x="991" y="1172"/>
                    <a:pt x="1106" y="1172"/>
                    <a:pt x="1164" y="1098"/>
                  </a:cubicBezTo>
                  <a:lnTo>
                    <a:pt x="1164" y="1098"/>
                  </a:lnTo>
                  <a:cubicBezTo>
                    <a:pt x="1222" y="1023"/>
                    <a:pt x="1222" y="908"/>
                    <a:pt x="1156" y="8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8"/>
            <p:cNvSpPr/>
            <p:nvPr/>
          </p:nvSpPr>
          <p:spPr>
            <a:xfrm>
              <a:off x="2415814" y="3186402"/>
              <a:ext cx="86523" cy="60163"/>
            </a:xfrm>
            <a:custGeom>
              <a:avLst/>
              <a:gdLst/>
              <a:ahLst/>
              <a:cxnLst/>
              <a:rect l="l" t="t" r="r" b="b"/>
              <a:pathLst>
                <a:path w="1057" h="735" extrusionOk="0">
                  <a:moveTo>
                    <a:pt x="149" y="0"/>
                  </a:moveTo>
                  <a:lnTo>
                    <a:pt x="1" y="322"/>
                  </a:lnTo>
                  <a:lnTo>
                    <a:pt x="785" y="693"/>
                  </a:lnTo>
                  <a:cubicBezTo>
                    <a:pt x="875" y="735"/>
                    <a:pt x="974" y="693"/>
                    <a:pt x="1016" y="611"/>
                  </a:cubicBezTo>
                  <a:lnTo>
                    <a:pt x="1016" y="611"/>
                  </a:lnTo>
                  <a:cubicBezTo>
                    <a:pt x="1057" y="520"/>
                    <a:pt x="1016" y="413"/>
                    <a:pt x="933" y="3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8"/>
            <p:cNvSpPr/>
            <p:nvPr/>
          </p:nvSpPr>
          <p:spPr>
            <a:xfrm>
              <a:off x="2376687" y="2715561"/>
              <a:ext cx="437774" cy="382427"/>
            </a:xfrm>
            <a:custGeom>
              <a:avLst/>
              <a:gdLst/>
              <a:ahLst/>
              <a:cxnLst/>
              <a:rect l="l" t="t" r="r" b="b"/>
              <a:pathLst>
                <a:path w="5348" h="4672" extrusionOk="0">
                  <a:moveTo>
                    <a:pt x="495" y="4671"/>
                  </a:moveTo>
                  <a:lnTo>
                    <a:pt x="0" y="3640"/>
                  </a:lnTo>
                  <a:lnTo>
                    <a:pt x="3103" y="422"/>
                  </a:lnTo>
                  <a:cubicBezTo>
                    <a:pt x="3680" y="1"/>
                    <a:pt x="4497" y="108"/>
                    <a:pt x="4918" y="686"/>
                  </a:cubicBezTo>
                  <a:lnTo>
                    <a:pt x="4918" y="686"/>
                  </a:lnTo>
                  <a:cubicBezTo>
                    <a:pt x="5347" y="1263"/>
                    <a:pt x="5232" y="2080"/>
                    <a:pt x="4654" y="25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8"/>
            <p:cNvSpPr/>
            <p:nvPr/>
          </p:nvSpPr>
          <p:spPr>
            <a:xfrm>
              <a:off x="2315212" y="3013438"/>
              <a:ext cx="145297" cy="210858"/>
            </a:xfrm>
            <a:custGeom>
              <a:avLst/>
              <a:gdLst/>
              <a:ahLst/>
              <a:cxnLst/>
              <a:rect l="l" t="t" r="r" b="b"/>
              <a:pathLst>
                <a:path w="1775" h="2576" extrusionOk="0">
                  <a:moveTo>
                    <a:pt x="677" y="2575"/>
                  </a:moveTo>
                  <a:lnTo>
                    <a:pt x="256" y="1899"/>
                  </a:lnTo>
                  <a:cubicBezTo>
                    <a:pt x="0" y="1486"/>
                    <a:pt x="17" y="950"/>
                    <a:pt x="330" y="554"/>
                  </a:cubicBezTo>
                  <a:lnTo>
                    <a:pt x="751" y="1"/>
                  </a:lnTo>
                  <a:lnTo>
                    <a:pt x="1246" y="1032"/>
                  </a:lnTo>
                  <a:lnTo>
                    <a:pt x="1774" y="23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8"/>
            <p:cNvSpPr/>
            <p:nvPr/>
          </p:nvSpPr>
          <p:spPr>
            <a:xfrm>
              <a:off x="2775167" y="3551156"/>
              <a:ext cx="232393" cy="235088"/>
            </a:xfrm>
            <a:custGeom>
              <a:avLst/>
              <a:gdLst/>
              <a:ahLst/>
              <a:cxnLst/>
              <a:rect l="l" t="t" r="r" b="b"/>
              <a:pathLst>
                <a:path w="2839" h="2872" extrusionOk="0">
                  <a:moveTo>
                    <a:pt x="2839" y="1700"/>
                  </a:moveTo>
                  <a:lnTo>
                    <a:pt x="1246" y="2872"/>
                  </a:lnTo>
                  <a:lnTo>
                    <a:pt x="0" y="1180"/>
                  </a:lnTo>
                  <a:lnTo>
                    <a:pt x="15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8"/>
            <p:cNvSpPr/>
            <p:nvPr/>
          </p:nvSpPr>
          <p:spPr>
            <a:xfrm>
              <a:off x="2751510" y="3628757"/>
              <a:ext cx="351987" cy="436451"/>
            </a:xfrm>
            <a:custGeom>
              <a:avLst/>
              <a:gdLst/>
              <a:ahLst/>
              <a:cxnLst/>
              <a:rect l="l" t="t" r="r" b="b"/>
              <a:pathLst>
                <a:path w="4300" h="5332" extrusionOk="0">
                  <a:moveTo>
                    <a:pt x="339" y="4449"/>
                  </a:moveTo>
                  <a:cubicBezTo>
                    <a:pt x="941" y="3302"/>
                    <a:pt x="1197" y="1759"/>
                    <a:pt x="1197" y="1759"/>
                  </a:cubicBezTo>
                  <a:lnTo>
                    <a:pt x="1197" y="1759"/>
                  </a:lnTo>
                  <a:cubicBezTo>
                    <a:pt x="1271" y="1660"/>
                    <a:pt x="1395" y="1635"/>
                    <a:pt x="1511" y="1660"/>
                  </a:cubicBezTo>
                  <a:cubicBezTo>
                    <a:pt x="1766" y="1734"/>
                    <a:pt x="2138" y="1569"/>
                    <a:pt x="2418" y="1239"/>
                  </a:cubicBezTo>
                  <a:cubicBezTo>
                    <a:pt x="2715" y="892"/>
                    <a:pt x="2806" y="480"/>
                    <a:pt x="2666" y="232"/>
                  </a:cubicBezTo>
                  <a:cubicBezTo>
                    <a:pt x="2625" y="166"/>
                    <a:pt x="2633" y="75"/>
                    <a:pt x="2682" y="26"/>
                  </a:cubicBezTo>
                  <a:lnTo>
                    <a:pt x="2691" y="1"/>
                  </a:lnTo>
                  <a:cubicBezTo>
                    <a:pt x="2691" y="1"/>
                    <a:pt x="3293" y="149"/>
                    <a:pt x="3928" y="529"/>
                  </a:cubicBezTo>
                  <a:cubicBezTo>
                    <a:pt x="4234" y="711"/>
                    <a:pt x="4300" y="1115"/>
                    <a:pt x="4077" y="1387"/>
                  </a:cubicBezTo>
                  <a:lnTo>
                    <a:pt x="3854" y="1643"/>
                  </a:lnTo>
                  <a:cubicBezTo>
                    <a:pt x="3796" y="1717"/>
                    <a:pt x="3714" y="1775"/>
                    <a:pt x="3623" y="1808"/>
                  </a:cubicBezTo>
                  <a:lnTo>
                    <a:pt x="3425" y="1882"/>
                  </a:lnTo>
                  <a:cubicBezTo>
                    <a:pt x="3211" y="1948"/>
                    <a:pt x="3054" y="2155"/>
                    <a:pt x="3054" y="2394"/>
                  </a:cubicBezTo>
                  <a:lnTo>
                    <a:pt x="3054" y="2394"/>
                  </a:lnTo>
                  <a:cubicBezTo>
                    <a:pt x="3054" y="2526"/>
                    <a:pt x="3004" y="2650"/>
                    <a:pt x="2922" y="2749"/>
                  </a:cubicBezTo>
                  <a:cubicBezTo>
                    <a:pt x="2922" y="2749"/>
                    <a:pt x="925" y="5059"/>
                    <a:pt x="925" y="5067"/>
                  </a:cubicBezTo>
                  <a:cubicBezTo>
                    <a:pt x="710" y="5331"/>
                    <a:pt x="1" y="5100"/>
                    <a:pt x="339" y="444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8"/>
            <p:cNvSpPr/>
            <p:nvPr/>
          </p:nvSpPr>
          <p:spPr>
            <a:xfrm>
              <a:off x="2346973" y="2704756"/>
              <a:ext cx="164206" cy="127121"/>
            </a:xfrm>
            <a:custGeom>
              <a:avLst/>
              <a:gdLst/>
              <a:ahLst/>
              <a:cxnLst/>
              <a:rect l="l" t="t" r="r" b="b"/>
              <a:pathLst>
                <a:path w="2006" h="1553" extrusionOk="0">
                  <a:moveTo>
                    <a:pt x="2005" y="546"/>
                  </a:moveTo>
                  <a:lnTo>
                    <a:pt x="1147" y="1"/>
                  </a:lnTo>
                  <a:lnTo>
                    <a:pt x="248" y="1"/>
                  </a:lnTo>
                  <a:cubicBezTo>
                    <a:pt x="99" y="1"/>
                    <a:pt x="0" y="158"/>
                    <a:pt x="66" y="306"/>
                  </a:cubicBezTo>
                  <a:lnTo>
                    <a:pt x="66" y="306"/>
                  </a:lnTo>
                  <a:cubicBezTo>
                    <a:pt x="165" y="521"/>
                    <a:pt x="388" y="661"/>
                    <a:pt x="635" y="661"/>
                  </a:cubicBezTo>
                  <a:lnTo>
                    <a:pt x="784" y="661"/>
                  </a:lnTo>
                  <a:lnTo>
                    <a:pt x="1609" y="155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8"/>
            <p:cNvSpPr/>
            <p:nvPr/>
          </p:nvSpPr>
          <p:spPr>
            <a:xfrm>
              <a:off x="2240886" y="2739873"/>
              <a:ext cx="100685" cy="50750"/>
            </a:xfrm>
            <a:custGeom>
              <a:avLst/>
              <a:gdLst/>
              <a:ahLst/>
              <a:cxnLst/>
              <a:rect l="l" t="t" r="r" b="b"/>
              <a:pathLst>
                <a:path w="1230" h="620" extrusionOk="0">
                  <a:moveTo>
                    <a:pt x="306" y="620"/>
                  </a:moveTo>
                  <a:lnTo>
                    <a:pt x="916" y="620"/>
                  </a:lnTo>
                  <a:cubicBezTo>
                    <a:pt x="1090" y="620"/>
                    <a:pt x="1230" y="488"/>
                    <a:pt x="1230" y="306"/>
                  </a:cubicBezTo>
                  <a:lnTo>
                    <a:pt x="1230" y="306"/>
                  </a:lnTo>
                  <a:cubicBezTo>
                    <a:pt x="1230" y="133"/>
                    <a:pt x="1090" y="1"/>
                    <a:pt x="916" y="1"/>
                  </a:cubicBezTo>
                  <a:lnTo>
                    <a:pt x="306" y="1"/>
                  </a:lnTo>
                  <a:cubicBezTo>
                    <a:pt x="133" y="1"/>
                    <a:pt x="1" y="133"/>
                    <a:pt x="1" y="306"/>
                  </a:cubicBezTo>
                  <a:lnTo>
                    <a:pt x="1" y="306"/>
                  </a:lnTo>
                  <a:cubicBezTo>
                    <a:pt x="1" y="488"/>
                    <a:pt x="141" y="620"/>
                    <a:pt x="306" y="6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8"/>
            <p:cNvSpPr/>
            <p:nvPr/>
          </p:nvSpPr>
          <p:spPr>
            <a:xfrm>
              <a:off x="2270600" y="2833763"/>
              <a:ext cx="100030" cy="50750"/>
            </a:xfrm>
            <a:custGeom>
              <a:avLst/>
              <a:gdLst/>
              <a:ahLst/>
              <a:cxnLst/>
              <a:rect l="l" t="t" r="r" b="b"/>
              <a:pathLst>
                <a:path w="1222" h="620" extrusionOk="0">
                  <a:moveTo>
                    <a:pt x="306" y="620"/>
                  </a:moveTo>
                  <a:lnTo>
                    <a:pt x="917" y="620"/>
                  </a:lnTo>
                  <a:cubicBezTo>
                    <a:pt x="1090" y="620"/>
                    <a:pt x="1222" y="480"/>
                    <a:pt x="1222" y="306"/>
                  </a:cubicBezTo>
                  <a:lnTo>
                    <a:pt x="1222" y="306"/>
                  </a:lnTo>
                  <a:cubicBezTo>
                    <a:pt x="1222" y="133"/>
                    <a:pt x="1090" y="1"/>
                    <a:pt x="917" y="1"/>
                  </a:cubicBezTo>
                  <a:lnTo>
                    <a:pt x="306" y="1"/>
                  </a:lnTo>
                  <a:cubicBezTo>
                    <a:pt x="133" y="1"/>
                    <a:pt x="1" y="133"/>
                    <a:pt x="1" y="306"/>
                  </a:cubicBezTo>
                  <a:lnTo>
                    <a:pt x="1" y="306"/>
                  </a:lnTo>
                  <a:cubicBezTo>
                    <a:pt x="1" y="480"/>
                    <a:pt x="133" y="620"/>
                    <a:pt x="306" y="6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8"/>
            <p:cNvSpPr/>
            <p:nvPr/>
          </p:nvSpPr>
          <p:spPr>
            <a:xfrm>
              <a:off x="2286153" y="2871662"/>
              <a:ext cx="56154" cy="41910"/>
            </a:xfrm>
            <a:custGeom>
              <a:avLst/>
              <a:gdLst/>
              <a:ahLst/>
              <a:cxnLst/>
              <a:rect l="l" t="t" r="r" b="b"/>
              <a:pathLst>
                <a:path w="686" h="512" extrusionOk="0">
                  <a:moveTo>
                    <a:pt x="264" y="512"/>
                  </a:moveTo>
                  <a:lnTo>
                    <a:pt x="429" y="512"/>
                  </a:lnTo>
                  <a:cubicBezTo>
                    <a:pt x="570" y="512"/>
                    <a:pt x="685" y="404"/>
                    <a:pt x="685" y="256"/>
                  </a:cubicBezTo>
                  <a:lnTo>
                    <a:pt x="685" y="256"/>
                  </a:lnTo>
                  <a:cubicBezTo>
                    <a:pt x="685" y="116"/>
                    <a:pt x="570" y="0"/>
                    <a:pt x="429" y="0"/>
                  </a:cubicBezTo>
                  <a:lnTo>
                    <a:pt x="264" y="0"/>
                  </a:lnTo>
                  <a:cubicBezTo>
                    <a:pt x="116" y="0"/>
                    <a:pt x="0" y="116"/>
                    <a:pt x="0" y="256"/>
                  </a:cubicBezTo>
                  <a:lnTo>
                    <a:pt x="0" y="256"/>
                  </a:lnTo>
                  <a:cubicBezTo>
                    <a:pt x="17" y="404"/>
                    <a:pt x="124" y="512"/>
                    <a:pt x="264" y="5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8"/>
            <p:cNvSpPr/>
            <p:nvPr/>
          </p:nvSpPr>
          <p:spPr>
            <a:xfrm>
              <a:off x="2253737" y="2787186"/>
              <a:ext cx="122295" cy="50750"/>
            </a:xfrm>
            <a:custGeom>
              <a:avLst/>
              <a:gdLst/>
              <a:ahLst/>
              <a:cxnLst/>
              <a:rect l="l" t="t" r="r" b="b"/>
              <a:pathLst>
                <a:path w="1494" h="620" extrusionOk="0">
                  <a:moveTo>
                    <a:pt x="306" y="619"/>
                  </a:moveTo>
                  <a:lnTo>
                    <a:pt x="1180" y="619"/>
                  </a:lnTo>
                  <a:cubicBezTo>
                    <a:pt x="1362" y="619"/>
                    <a:pt x="1494" y="487"/>
                    <a:pt x="1494" y="306"/>
                  </a:cubicBezTo>
                  <a:lnTo>
                    <a:pt x="1494" y="306"/>
                  </a:lnTo>
                  <a:cubicBezTo>
                    <a:pt x="1494" y="133"/>
                    <a:pt x="1362" y="1"/>
                    <a:pt x="1180" y="1"/>
                  </a:cubicBezTo>
                  <a:lnTo>
                    <a:pt x="306" y="1"/>
                  </a:lnTo>
                  <a:cubicBezTo>
                    <a:pt x="132" y="1"/>
                    <a:pt x="0" y="133"/>
                    <a:pt x="0" y="306"/>
                  </a:cubicBezTo>
                  <a:lnTo>
                    <a:pt x="0" y="306"/>
                  </a:lnTo>
                  <a:cubicBezTo>
                    <a:pt x="0" y="471"/>
                    <a:pt x="132" y="619"/>
                    <a:pt x="306" y="6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8"/>
            <p:cNvSpPr/>
            <p:nvPr/>
          </p:nvSpPr>
          <p:spPr>
            <a:xfrm>
              <a:off x="2251036" y="2631822"/>
              <a:ext cx="251303" cy="41992"/>
            </a:xfrm>
            <a:custGeom>
              <a:avLst/>
              <a:gdLst/>
              <a:ahLst/>
              <a:cxnLst/>
              <a:rect l="l" t="t" r="r" b="b"/>
              <a:pathLst>
                <a:path w="3070" h="513" extrusionOk="0">
                  <a:moveTo>
                    <a:pt x="0" y="512"/>
                  </a:moveTo>
                  <a:lnTo>
                    <a:pt x="3070" y="512"/>
                  </a:lnTo>
                  <a:lnTo>
                    <a:pt x="3070" y="1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8"/>
            <p:cNvSpPr/>
            <p:nvPr/>
          </p:nvSpPr>
          <p:spPr>
            <a:xfrm>
              <a:off x="2270600" y="2610866"/>
              <a:ext cx="212829" cy="22428"/>
            </a:xfrm>
            <a:custGeom>
              <a:avLst/>
              <a:gdLst/>
              <a:ahLst/>
              <a:cxnLst/>
              <a:rect l="l" t="t" r="r" b="b"/>
              <a:pathLst>
                <a:path w="2600" h="274" extrusionOk="0">
                  <a:moveTo>
                    <a:pt x="1" y="273"/>
                  </a:moveTo>
                  <a:lnTo>
                    <a:pt x="2600" y="273"/>
                  </a:lnTo>
                  <a:lnTo>
                    <a:pt x="2600" y="1"/>
                  </a:ln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8"/>
            <p:cNvSpPr/>
            <p:nvPr/>
          </p:nvSpPr>
          <p:spPr>
            <a:xfrm>
              <a:off x="2910968" y="3193114"/>
              <a:ext cx="140549" cy="1419202"/>
            </a:xfrm>
            <a:custGeom>
              <a:avLst/>
              <a:gdLst/>
              <a:ahLst/>
              <a:cxnLst/>
              <a:rect l="l" t="t" r="r" b="b"/>
              <a:pathLst>
                <a:path w="1717" h="17338" extrusionOk="0">
                  <a:moveTo>
                    <a:pt x="1716" y="1"/>
                  </a:moveTo>
                  <a:lnTo>
                    <a:pt x="809" y="1"/>
                  </a:lnTo>
                  <a:lnTo>
                    <a:pt x="17" y="17090"/>
                  </a:lnTo>
                  <a:cubicBezTo>
                    <a:pt x="0" y="17222"/>
                    <a:pt x="116" y="17337"/>
                    <a:pt x="248" y="17337"/>
                  </a:cubicBezTo>
                  <a:lnTo>
                    <a:pt x="248" y="17337"/>
                  </a:lnTo>
                  <a:cubicBezTo>
                    <a:pt x="371" y="17337"/>
                    <a:pt x="479" y="17246"/>
                    <a:pt x="487" y="17123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8"/>
            <p:cNvSpPr/>
            <p:nvPr/>
          </p:nvSpPr>
          <p:spPr>
            <a:xfrm>
              <a:off x="3435754" y="3193114"/>
              <a:ext cx="139894" cy="1419202"/>
            </a:xfrm>
            <a:custGeom>
              <a:avLst/>
              <a:gdLst/>
              <a:ahLst/>
              <a:cxnLst/>
              <a:rect l="l" t="t" r="r" b="b"/>
              <a:pathLst>
                <a:path w="1709" h="17338" extrusionOk="0">
                  <a:moveTo>
                    <a:pt x="0" y="1"/>
                  </a:moveTo>
                  <a:lnTo>
                    <a:pt x="908" y="1"/>
                  </a:lnTo>
                  <a:lnTo>
                    <a:pt x="1700" y="17090"/>
                  </a:lnTo>
                  <a:cubicBezTo>
                    <a:pt x="1709" y="17222"/>
                    <a:pt x="1593" y="17337"/>
                    <a:pt x="1461" y="17337"/>
                  </a:cubicBezTo>
                  <a:lnTo>
                    <a:pt x="1461" y="17337"/>
                  </a:lnTo>
                  <a:cubicBezTo>
                    <a:pt x="1337" y="17337"/>
                    <a:pt x="1238" y="17246"/>
                    <a:pt x="1222" y="17123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8"/>
            <p:cNvSpPr/>
            <p:nvPr/>
          </p:nvSpPr>
          <p:spPr>
            <a:xfrm>
              <a:off x="2436770" y="2879766"/>
              <a:ext cx="1054488" cy="830828"/>
            </a:xfrm>
            <a:custGeom>
              <a:avLst/>
              <a:gdLst/>
              <a:ahLst/>
              <a:cxnLst/>
              <a:rect l="l" t="t" r="r" b="b"/>
              <a:pathLst>
                <a:path w="12882" h="10150" extrusionOk="0">
                  <a:moveTo>
                    <a:pt x="6519" y="0"/>
                  </a:moveTo>
                  <a:lnTo>
                    <a:pt x="1288" y="1271"/>
                  </a:lnTo>
                  <a:cubicBezTo>
                    <a:pt x="537" y="1452"/>
                    <a:pt x="0" y="2129"/>
                    <a:pt x="0" y="2913"/>
                  </a:cubicBezTo>
                  <a:lnTo>
                    <a:pt x="0" y="2913"/>
                  </a:lnTo>
                  <a:cubicBezTo>
                    <a:pt x="0" y="3218"/>
                    <a:pt x="83" y="3515"/>
                    <a:pt x="248" y="3787"/>
                  </a:cubicBezTo>
                  <a:lnTo>
                    <a:pt x="4093" y="10149"/>
                  </a:lnTo>
                  <a:lnTo>
                    <a:pt x="6923" y="8532"/>
                  </a:lnTo>
                  <a:lnTo>
                    <a:pt x="5298" y="3573"/>
                  </a:lnTo>
                  <a:lnTo>
                    <a:pt x="10034" y="3598"/>
                  </a:lnTo>
                  <a:cubicBezTo>
                    <a:pt x="11643" y="3614"/>
                    <a:pt x="12881" y="2195"/>
                    <a:pt x="12675" y="611"/>
                  </a:cubicBezTo>
                  <a:lnTo>
                    <a:pt x="12601" y="25"/>
                  </a:ln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8"/>
            <p:cNvSpPr/>
            <p:nvPr/>
          </p:nvSpPr>
          <p:spPr>
            <a:xfrm>
              <a:off x="2792766" y="2194788"/>
              <a:ext cx="1097627" cy="998385"/>
            </a:xfrm>
            <a:custGeom>
              <a:avLst/>
              <a:gdLst/>
              <a:ahLst/>
              <a:cxnLst/>
              <a:rect l="l" t="t" r="r" b="b"/>
              <a:pathLst>
                <a:path w="13409" h="12197" extrusionOk="0">
                  <a:moveTo>
                    <a:pt x="10088" y="1"/>
                  </a:moveTo>
                  <a:cubicBezTo>
                    <a:pt x="9853" y="1"/>
                    <a:pt x="9632" y="183"/>
                    <a:pt x="9638" y="455"/>
                  </a:cubicBezTo>
                  <a:cubicBezTo>
                    <a:pt x="9654" y="2039"/>
                    <a:pt x="9522" y="5406"/>
                    <a:pt x="8268" y="8368"/>
                  </a:cubicBezTo>
                  <a:cubicBezTo>
                    <a:pt x="7970" y="9084"/>
                    <a:pt x="7278" y="9522"/>
                    <a:pt x="6534" y="9522"/>
                  </a:cubicBezTo>
                  <a:cubicBezTo>
                    <a:pt x="6352" y="9522"/>
                    <a:pt x="6166" y="9496"/>
                    <a:pt x="5982" y="9441"/>
                  </a:cubicBezTo>
                  <a:cubicBezTo>
                    <a:pt x="5594" y="9325"/>
                    <a:pt x="5135" y="9241"/>
                    <a:pt x="4623" y="9241"/>
                  </a:cubicBezTo>
                  <a:cubicBezTo>
                    <a:pt x="3415" y="9241"/>
                    <a:pt x="1909" y="9708"/>
                    <a:pt x="322" y="11330"/>
                  </a:cubicBezTo>
                  <a:cubicBezTo>
                    <a:pt x="0" y="11660"/>
                    <a:pt x="231" y="12197"/>
                    <a:pt x="685" y="12197"/>
                  </a:cubicBezTo>
                  <a:lnTo>
                    <a:pt x="8400" y="12197"/>
                  </a:lnTo>
                  <a:cubicBezTo>
                    <a:pt x="10743" y="12197"/>
                    <a:pt x="12773" y="10555"/>
                    <a:pt x="13227" y="8269"/>
                  </a:cubicBezTo>
                  <a:cubicBezTo>
                    <a:pt x="13367" y="7568"/>
                    <a:pt x="13409" y="6776"/>
                    <a:pt x="13301" y="5851"/>
                  </a:cubicBezTo>
                  <a:cubicBezTo>
                    <a:pt x="12914" y="2716"/>
                    <a:pt x="11346" y="933"/>
                    <a:pt x="10380" y="108"/>
                  </a:cubicBezTo>
                  <a:cubicBezTo>
                    <a:pt x="10291" y="34"/>
                    <a:pt x="10188" y="1"/>
                    <a:pt x="100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8"/>
            <p:cNvSpPr/>
            <p:nvPr/>
          </p:nvSpPr>
          <p:spPr>
            <a:xfrm>
              <a:off x="2771074" y="1921959"/>
              <a:ext cx="211520" cy="288457"/>
            </a:xfrm>
            <a:custGeom>
              <a:avLst/>
              <a:gdLst/>
              <a:ahLst/>
              <a:cxnLst/>
              <a:rect l="l" t="t" r="r" b="b"/>
              <a:pathLst>
                <a:path w="2584" h="3524" extrusionOk="0">
                  <a:moveTo>
                    <a:pt x="1734" y="190"/>
                  </a:moveTo>
                  <a:lnTo>
                    <a:pt x="2443" y="1420"/>
                  </a:lnTo>
                  <a:cubicBezTo>
                    <a:pt x="2584" y="1675"/>
                    <a:pt x="2534" y="2006"/>
                    <a:pt x="2320" y="2204"/>
                  </a:cubicBezTo>
                  <a:lnTo>
                    <a:pt x="1107" y="3309"/>
                  </a:lnTo>
                  <a:cubicBezTo>
                    <a:pt x="859" y="3524"/>
                    <a:pt x="471" y="3351"/>
                    <a:pt x="488" y="3020"/>
                  </a:cubicBezTo>
                  <a:lnTo>
                    <a:pt x="504" y="2649"/>
                  </a:lnTo>
                  <a:cubicBezTo>
                    <a:pt x="504" y="2558"/>
                    <a:pt x="488" y="2459"/>
                    <a:pt x="430" y="2377"/>
                  </a:cubicBezTo>
                  <a:lnTo>
                    <a:pt x="1" y="1659"/>
                  </a:lnTo>
                  <a:cubicBezTo>
                    <a:pt x="414" y="1420"/>
                    <a:pt x="843" y="1461"/>
                    <a:pt x="1288" y="1816"/>
                  </a:cubicBezTo>
                  <a:lnTo>
                    <a:pt x="1792" y="1304"/>
                  </a:lnTo>
                  <a:lnTo>
                    <a:pt x="1321" y="0"/>
                  </a:ln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8"/>
            <p:cNvSpPr/>
            <p:nvPr/>
          </p:nvSpPr>
          <p:spPr>
            <a:xfrm>
              <a:off x="2324626" y="2271815"/>
              <a:ext cx="104778" cy="280435"/>
            </a:xfrm>
            <a:custGeom>
              <a:avLst/>
              <a:gdLst/>
              <a:ahLst/>
              <a:cxnLst/>
              <a:rect l="l" t="t" r="r" b="b"/>
              <a:pathLst>
                <a:path w="1280" h="3426" extrusionOk="0">
                  <a:moveTo>
                    <a:pt x="760" y="3425"/>
                  </a:moveTo>
                  <a:cubicBezTo>
                    <a:pt x="826" y="3095"/>
                    <a:pt x="925" y="2798"/>
                    <a:pt x="892" y="2534"/>
                  </a:cubicBezTo>
                  <a:cubicBezTo>
                    <a:pt x="859" y="2270"/>
                    <a:pt x="710" y="2130"/>
                    <a:pt x="463" y="1899"/>
                  </a:cubicBezTo>
                  <a:cubicBezTo>
                    <a:pt x="347" y="1783"/>
                    <a:pt x="215" y="1668"/>
                    <a:pt x="124" y="1486"/>
                  </a:cubicBezTo>
                  <a:cubicBezTo>
                    <a:pt x="67" y="1403"/>
                    <a:pt x="50" y="1304"/>
                    <a:pt x="17" y="1205"/>
                  </a:cubicBezTo>
                  <a:cubicBezTo>
                    <a:pt x="9" y="1115"/>
                    <a:pt x="1" y="1016"/>
                    <a:pt x="1" y="925"/>
                  </a:cubicBezTo>
                  <a:cubicBezTo>
                    <a:pt x="17" y="537"/>
                    <a:pt x="224" y="248"/>
                    <a:pt x="430" y="1"/>
                  </a:cubicBezTo>
                  <a:cubicBezTo>
                    <a:pt x="397" y="331"/>
                    <a:pt x="314" y="644"/>
                    <a:pt x="364" y="908"/>
                  </a:cubicBezTo>
                  <a:cubicBezTo>
                    <a:pt x="397" y="1181"/>
                    <a:pt x="562" y="1337"/>
                    <a:pt x="793" y="1552"/>
                  </a:cubicBezTo>
                  <a:cubicBezTo>
                    <a:pt x="908" y="1668"/>
                    <a:pt x="1040" y="1775"/>
                    <a:pt x="1131" y="1956"/>
                  </a:cubicBezTo>
                  <a:cubicBezTo>
                    <a:pt x="1181" y="2031"/>
                    <a:pt x="1214" y="2130"/>
                    <a:pt x="1247" y="2229"/>
                  </a:cubicBezTo>
                  <a:cubicBezTo>
                    <a:pt x="1280" y="2328"/>
                    <a:pt x="1263" y="2427"/>
                    <a:pt x="1263" y="2534"/>
                  </a:cubicBezTo>
                  <a:cubicBezTo>
                    <a:pt x="1205" y="2930"/>
                    <a:pt x="991" y="3202"/>
                    <a:pt x="760" y="34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595" y="229443"/>
            <a:ext cx="689841" cy="709551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9317" y="223580"/>
            <a:ext cx="674034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pic>
        <p:nvPicPr>
          <p:cNvPr id="1025" name="Imagen 8" descr="LOGO-SERVICIO-DE-SALUD-MAGALLA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7" y="223581"/>
            <a:ext cx="973606" cy="6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79657" y="1009831"/>
            <a:ext cx="25799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b="1" dirty="0">
                <a:solidFill>
                  <a:schemeClr val="dk1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rPr>
              <a:t>Art. 35 ter </a:t>
            </a:r>
            <a:r>
              <a:rPr lang="es-ES" sz="2000" b="1" dirty="0">
                <a:solidFill>
                  <a:schemeClr val="bg1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rPr>
              <a:t>Iniciado el proceso de contratación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763107" y="88309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_tradnl" sz="1600" u="sng" dirty="0">
                <a:solidFill>
                  <a:schemeClr val="tx1"/>
                </a:solidFill>
                <a:latin typeface="oswald" charset="0"/>
              </a:rPr>
              <a:t>Se prohíbe la comunicación</a:t>
            </a:r>
            <a:r>
              <a:rPr lang="es-ES_tradnl" sz="1600" dirty="0">
                <a:solidFill>
                  <a:schemeClr val="tx1"/>
                </a:solidFill>
                <a:latin typeface="oswald" charset="0"/>
              </a:rPr>
              <a:t> entre los participantes o interesados en el proceso de contratación y las personas que desempeñen funciones en el organismo licitante que participen del proceso de adjudicación, </a:t>
            </a:r>
            <a:r>
              <a:rPr lang="es-ES_tradnl" sz="1600" b="1" dirty="0">
                <a:solidFill>
                  <a:schemeClr val="tx1"/>
                </a:solidFill>
                <a:latin typeface="oswald" charset="0"/>
              </a:rPr>
              <a:t>salvo que se realice a través del Sistema de Información y Gestión de Compras Públicas administrado por la Dirección de Compras y Contratación Pública</a:t>
            </a:r>
            <a:r>
              <a:rPr lang="es-ES_tradnl" sz="1600" dirty="0">
                <a:solidFill>
                  <a:schemeClr val="tx1"/>
                </a:solidFill>
                <a:latin typeface="oswald" charset="0"/>
              </a:rPr>
              <a:t> y en la forma establecida en las bases de licitación, que asegure la participación e igualdad de todos los oferentes.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7" y="2707959"/>
            <a:ext cx="2378619" cy="15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91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45"/>
          <p:cNvSpPr txBox="1">
            <a:spLocks noGrp="1"/>
          </p:cNvSpPr>
          <p:nvPr>
            <p:ph type="title" idx="8"/>
          </p:nvPr>
        </p:nvSpPr>
        <p:spPr>
          <a:xfrm>
            <a:off x="720000" y="466352"/>
            <a:ext cx="77040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Sujetos Pasivos </a:t>
            </a:r>
            <a:r>
              <a:rPr lang="es-ES" dirty="0">
                <a:solidFill>
                  <a:schemeClr val="bg1"/>
                </a:solidFill>
              </a:rPr>
              <a:t>HCM</a:t>
            </a:r>
            <a:endParaRPr dirty="0"/>
          </a:p>
        </p:txBody>
      </p:sp>
      <p:sp>
        <p:nvSpPr>
          <p:cNvPr id="10" name="AutoShape 2" descr="ibro manual de supervivencia del empleado público: --o cómo defenderse del 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" name="Rectángulo 2"/>
          <p:cNvSpPr/>
          <p:nvPr/>
        </p:nvSpPr>
        <p:spPr>
          <a:xfrm>
            <a:off x="4972929" y="1859973"/>
            <a:ext cx="30597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Miembros comisiones evaluadoras.</a:t>
            </a:r>
          </a:p>
          <a:p>
            <a:r>
              <a:rPr lang="es-ES" sz="1600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Disponible en: </a:t>
            </a:r>
            <a:r>
              <a:rPr lang="es-ES_tradnl" sz="1200" dirty="0">
                <a:latin typeface="oswald" charset="0"/>
                <a:hlinkClick r:id="rId3"/>
              </a:rPr>
              <a:t>https://hospitalclinicomagallanes.cl/abogada/RE_1316-2023_HCM_sujetos_pasivos_Ley_Lobby_2023_tar.pdf</a:t>
            </a:r>
            <a:r>
              <a:rPr lang="es-ES_tradnl" sz="1200" dirty="0">
                <a:latin typeface="oswald" charset="0"/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2" t="20097" r="17343" b="2145"/>
          <a:stretch/>
        </p:blipFill>
        <p:spPr>
          <a:xfrm>
            <a:off x="1630018" y="1255312"/>
            <a:ext cx="2941982" cy="330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21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p59"/>
          <p:cNvGrpSpPr/>
          <p:nvPr/>
        </p:nvGrpSpPr>
        <p:grpSpPr>
          <a:xfrm>
            <a:off x="1126243" y="1616884"/>
            <a:ext cx="1194493" cy="2967274"/>
            <a:chOff x="1126243" y="1616884"/>
            <a:chExt cx="1194493" cy="2967274"/>
          </a:xfrm>
        </p:grpSpPr>
        <p:sp>
          <p:nvSpPr>
            <p:cNvPr id="2010" name="Google Shape;2010;p59"/>
            <p:cNvSpPr/>
            <p:nvPr/>
          </p:nvSpPr>
          <p:spPr>
            <a:xfrm>
              <a:off x="1306901" y="1619406"/>
              <a:ext cx="287271" cy="447852"/>
            </a:xfrm>
            <a:custGeom>
              <a:avLst/>
              <a:gdLst/>
              <a:ahLst/>
              <a:cxnLst/>
              <a:rect l="l" t="t" r="r" b="b"/>
              <a:pathLst>
                <a:path w="2848" h="4440" extrusionOk="0">
                  <a:moveTo>
                    <a:pt x="0" y="4439"/>
                  </a:moveTo>
                  <a:lnTo>
                    <a:pt x="529" y="4439"/>
                  </a:lnTo>
                  <a:cubicBezTo>
                    <a:pt x="1808" y="4439"/>
                    <a:pt x="2847" y="3400"/>
                    <a:pt x="2847" y="2121"/>
                  </a:cubicBezTo>
                  <a:lnTo>
                    <a:pt x="2847" y="578"/>
                  </a:lnTo>
                  <a:cubicBezTo>
                    <a:pt x="2847" y="264"/>
                    <a:pt x="2591" y="0"/>
                    <a:pt x="2270" y="0"/>
                  </a:cubicBezTo>
                  <a:lnTo>
                    <a:pt x="2270" y="0"/>
                  </a:lnTo>
                  <a:cubicBezTo>
                    <a:pt x="1024" y="0"/>
                    <a:pt x="0" y="1015"/>
                    <a:pt x="0" y="2269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9"/>
            <p:cNvSpPr/>
            <p:nvPr/>
          </p:nvSpPr>
          <p:spPr>
            <a:xfrm>
              <a:off x="1326873" y="1838292"/>
              <a:ext cx="154932" cy="310571"/>
            </a:xfrm>
            <a:custGeom>
              <a:avLst/>
              <a:gdLst/>
              <a:ahLst/>
              <a:cxnLst/>
              <a:rect l="l" t="t" r="r" b="b"/>
              <a:pathLst>
                <a:path w="1536" h="3079" extrusionOk="0">
                  <a:moveTo>
                    <a:pt x="1535" y="3078"/>
                  </a:moveTo>
                  <a:lnTo>
                    <a:pt x="545" y="3078"/>
                  </a:lnTo>
                  <a:lnTo>
                    <a:pt x="1" y="0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9"/>
            <p:cNvSpPr/>
            <p:nvPr/>
          </p:nvSpPr>
          <p:spPr>
            <a:xfrm>
              <a:off x="1290258" y="1616884"/>
              <a:ext cx="278092" cy="352128"/>
            </a:xfrm>
            <a:custGeom>
              <a:avLst/>
              <a:gdLst/>
              <a:ahLst/>
              <a:cxnLst/>
              <a:rect l="l" t="t" r="r" b="b"/>
              <a:pathLst>
                <a:path w="2757" h="3491" extrusionOk="0">
                  <a:moveTo>
                    <a:pt x="0" y="1403"/>
                  </a:moveTo>
                  <a:cubicBezTo>
                    <a:pt x="0" y="627"/>
                    <a:pt x="644" y="0"/>
                    <a:pt x="1428" y="25"/>
                  </a:cubicBezTo>
                  <a:cubicBezTo>
                    <a:pt x="2179" y="50"/>
                    <a:pt x="2756" y="710"/>
                    <a:pt x="2756" y="1461"/>
                  </a:cubicBezTo>
                  <a:lnTo>
                    <a:pt x="2542" y="3177"/>
                  </a:lnTo>
                  <a:cubicBezTo>
                    <a:pt x="2517" y="3367"/>
                    <a:pt x="2327" y="3491"/>
                    <a:pt x="2129" y="3441"/>
                  </a:cubicBezTo>
                  <a:lnTo>
                    <a:pt x="1172" y="3152"/>
                  </a:lnTo>
                  <a:cubicBezTo>
                    <a:pt x="999" y="3103"/>
                    <a:pt x="859" y="3004"/>
                    <a:pt x="760" y="2872"/>
                  </a:cubicBezTo>
                  <a:cubicBezTo>
                    <a:pt x="487" y="2517"/>
                    <a:pt x="0" y="1824"/>
                    <a:pt x="0" y="140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9"/>
            <p:cNvSpPr/>
            <p:nvPr/>
          </p:nvSpPr>
          <p:spPr>
            <a:xfrm>
              <a:off x="1551965" y="1814084"/>
              <a:ext cx="30059" cy="59209"/>
            </a:xfrm>
            <a:custGeom>
              <a:avLst/>
              <a:gdLst/>
              <a:ahLst/>
              <a:cxnLst/>
              <a:rect l="l" t="t" r="r" b="b"/>
              <a:pathLst>
                <a:path w="298" h="587" extrusionOk="0">
                  <a:moveTo>
                    <a:pt x="75" y="1"/>
                  </a:moveTo>
                  <a:lnTo>
                    <a:pt x="281" y="356"/>
                  </a:lnTo>
                  <a:cubicBezTo>
                    <a:pt x="297" y="397"/>
                    <a:pt x="289" y="447"/>
                    <a:pt x="248" y="463"/>
                  </a:cubicBezTo>
                  <a:lnTo>
                    <a:pt x="0" y="58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9"/>
            <p:cNvSpPr/>
            <p:nvPr/>
          </p:nvSpPr>
          <p:spPr>
            <a:xfrm>
              <a:off x="1597406" y="2181148"/>
              <a:ext cx="329635" cy="434537"/>
            </a:xfrm>
            <a:custGeom>
              <a:avLst/>
              <a:gdLst/>
              <a:ahLst/>
              <a:cxnLst/>
              <a:rect l="l" t="t" r="r" b="b"/>
              <a:pathLst>
                <a:path w="3268" h="4308" extrusionOk="0">
                  <a:moveTo>
                    <a:pt x="611" y="1"/>
                  </a:moveTo>
                  <a:lnTo>
                    <a:pt x="0" y="1148"/>
                  </a:lnTo>
                  <a:lnTo>
                    <a:pt x="1552" y="3854"/>
                  </a:lnTo>
                  <a:cubicBezTo>
                    <a:pt x="1692" y="4102"/>
                    <a:pt x="1923" y="4250"/>
                    <a:pt x="2170" y="4292"/>
                  </a:cubicBezTo>
                  <a:cubicBezTo>
                    <a:pt x="2222" y="4302"/>
                    <a:pt x="2274" y="4307"/>
                    <a:pt x="2325" y="4307"/>
                  </a:cubicBezTo>
                  <a:cubicBezTo>
                    <a:pt x="2746" y="4307"/>
                    <a:pt x="3126" y="3959"/>
                    <a:pt x="3185" y="3524"/>
                  </a:cubicBezTo>
                  <a:lnTo>
                    <a:pt x="3268" y="3004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9"/>
            <p:cNvSpPr/>
            <p:nvPr/>
          </p:nvSpPr>
          <p:spPr>
            <a:xfrm>
              <a:off x="1972743" y="4289423"/>
              <a:ext cx="347993" cy="294735"/>
            </a:xfrm>
            <a:custGeom>
              <a:avLst/>
              <a:gdLst/>
              <a:ahLst/>
              <a:cxnLst/>
              <a:rect l="l" t="t" r="r" b="b"/>
              <a:pathLst>
                <a:path w="3450" h="2922" extrusionOk="0">
                  <a:moveTo>
                    <a:pt x="554" y="2922"/>
                  </a:moveTo>
                  <a:lnTo>
                    <a:pt x="207" y="2922"/>
                  </a:lnTo>
                  <a:lnTo>
                    <a:pt x="1" y="1"/>
                  </a:lnTo>
                  <a:lnTo>
                    <a:pt x="2410" y="1990"/>
                  </a:lnTo>
                  <a:lnTo>
                    <a:pt x="3359" y="2691"/>
                  </a:lnTo>
                  <a:cubicBezTo>
                    <a:pt x="3450" y="2765"/>
                    <a:pt x="3409" y="2922"/>
                    <a:pt x="3293" y="2922"/>
                  </a:cubicBezTo>
                  <a:lnTo>
                    <a:pt x="2064" y="2922"/>
                  </a:lnTo>
                  <a:cubicBezTo>
                    <a:pt x="1552" y="2922"/>
                    <a:pt x="1057" y="2650"/>
                    <a:pt x="743" y="2188"/>
                  </a:cubicBezTo>
                  <a:lnTo>
                    <a:pt x="611" y="1990"/>
                  </a:ln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9"/>
            <p:cNvSpPr/>
            <p:nvPr/>
          </p:nvSpPr>
          <p:spPr>
            <a:xfrm>
              <a:off x="1874597" y="2050522"/>
              <a:ext cx="139096" cy="142425"/>
            </a:xfrm>
            <a:custGeom>
              <a:avLst/>
              <a:gdLst/>
              <a:ahLst/>
              <a:cxnLst/>
              <a:rect l="l" t="t" r="r" b="b"/>
              <a:pathLst>
                <a:path w="1379" h="1412" extrusionOk="0">
                  <a:moveTo>
                    <a:pt x="173" y="495"/>
                  </a:moveTo>
                  <a:lnTo>
                    <a:pt x="0" y="1411"/>
                  </a:lnTo>
                  <a:lnTo>
                    <a:pt x="1378" y="710"/>
                  </a:lnTo>
                  <a:lnTo>
                    <a:pt x="1304" y="9"/>
                  </a:lnTo>
                  <a:lnTo>
                    <a:pt x="767" y="9"/>
                  </a:lnTo>
                  <a:cubicBezTo>
                    <a:pt x="479" y="0"/>
                    <a:pt x="231" y="207"/>
                    <a:pt x="173" y="4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9"/>
            <p:cNvSpPr/>
            <p:nvPr/>
          </p:nvSpPr>
          <p:spPr>
            <a:xfrm>
              <a:off x="1963564" y="2050522"/>
              <a:ext cx="115796" cy="35001"/>
            </a:xfrm>
            <a:custGeom>
              <a:avLst/>
              <a:gdLst/>
              <a:ahLst/>
              <a:cxnLst/>
              <a:rect l="l" t="t" r="r" b="b"/>
              <a:pathLst>
                <a:path w="1148" h="347" extrusionOk="0">
                  <a:moveTo>
                    <a:pt x="1148" y="132"/>
                  </a:moveTo>
                  <a:lnTo>
                    <a:pt x="1148" y="132"/>
                  </a:lnTo>
                  <a:cubicBezTo>
                    <a:pt x="1148" y="75"/>
                    <a:pt x="1074" y="17"/>
                    <a:pt x="999" y="17"/>
                  </a:cubicBezTo>
                  <a:lnTo>
                    <a:pt x="215" y="0"/>
                  </a:lnTo>
                  <a:cubicBezTo>
                    <a:pt x="100" y="0"/>
                    <a:pt x="1" y="75"/>
                    <a:pt x="1" y="174"/>
                  </a:cubicBezTo>
                  <a:lnTo>
                    <a:pt x="1" y="174"/>
                  </a:lnTo>
                  <a:cubicBezTo>
                    <a:pt x="1" y="281"/>
                    <a:pt x="116" y="347"/>
                    <a:pt x="224" y="339"/>
                  </a:cubicBezTo>
                  <a:lnTo>
                    <a:pt x="1016" y="256"/>
                  </a:lnTo>
                  <a:cubicBezTo>
                    <a:pt x="1082" y="248"/>
                    <a:pt x="1148" y="198"/>
                    <a:pt x="1148" y="1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9"/>
            <p:cNvSpPr/>
            <p:nvPr/>
          </p:nvSpPr>
          <p:spPr>
            <a:xfrm>
              <a:off x="1985251" y="2048000"/>
              <a:ext cx="79181" cy="73331"/>
            </a:xfrm>
            <a:custGeom>
              <a:avLst/>
              <a:gdLst/>
              <a:ahLst/>
              <a:cxnLst/>
              <a:rect l="l" t="t" r="r" b="b"/>
              <a:pathLst>
                <a:path w="785" h="727" extrusionOk="0">
                  <a:moveTo>
                    <a:pt x="760" y="686"/>
                  </a:moveTo>
                  <a:lnTo>
                    <a:pt x="760" y="686"/>
                  </a:lnTo>
                  <a:cubicBezTo>
                    <a:pt x="784" y="644"/>
                    <a:pt x="784" y="578"/>
                    <a:pt x="735" y="529"/>
                  </a:cubicBezTo>
                  <a:lnTo>
                    <a:pt x="281" y="75"/>
                  </a:lnTo>
                  <a:cubicBezTo>
                    <a:pt x="207" y="1"/>
                    <a:pt x="116" y="1"/>
                    <a:pt x="58" y="50"/>
                  </a:cubicBezTo>
                  <a:lnTo>
                    <a:pt x="58" y="50"/>
                  </a:lnTo>
                  <a:cubicBezTo>
                    <a:pt x="0" y="116"/>
                    <a:pt x="25" y="215"/>
                    <a:pt x="99" y="281"/>
                  </a:cubicBezTo>
                  <a:lnTo>
                    <a:pt x="603" y="669"/>
                  </a:lnTo>
                  <a:cubicBezTo>
                    <a:pt x="652" y="727"/>
                    <a:pt x="718" y="727"/>
                    <a:pt x="760" y="6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9"/>
            <p:cNvSpPr/>
            <p:nvPr/>
          </p:nvSpPr>
          <p:spPr>
            <a:xfrm>
              <a:off x="1941171" y="2075437"/>
              <a:ext cx="92495" cy="45895"/>
            </a:xfrm>
            <a:custGeom>
              <a:avLst/>
              <a:gdLst/>
              <a:ahLst/>
              <a:cxnLst/>
              <a:rect l="l" t="t" r="r" b="b"/>
              <a:pathLst>
                <a:path w="917" h="455" extrusionOk="0">
                  <a:moveTo>
                    <a:pt x="908" y="381"/>
                  </a:moveTo>
                  <a:lnTo>
                    <a:pt x="908" y="381"/>
                  </a:lnTo>
                  <a:cubicBezTo>
                    <a:pt x="916" y="331"/>
                    <a:pt x="883" y="265"/>
                    <a:pt x="825" y="257"/>
                  </a:cubicBezTo>
                  <a:lnTo>
                    <a:pt x="223" y="34"/>
                  </a:lnTo>
                  <a:cubicBezTo>
                    <a:pt x="132" y="1"/>
                    <a:pt x="33" y="34"/>
                    <a:pt x="17" y="108"/>
                  </a:cubicBezTo>
                  <a:lnTo>
                    <a:pt x="17" y="108"/>
                  </a:lnTo>
                  <a:cubicBezTo>
                    <a:pt x="0" y="191"/>
                    <a:pt x="58" y="273"/>
                    <a:pt x="149" y="298"/>
                  </a:cubicBezTo>
                  <a:lnTo>
                    <a:pt x="768" y="447"/>
                  </a:lnTo>
                  <a:cubicBezTo>
                    <a:pt x="834" y="455"/>
                    <a:pt x="883" y="430"/>
                    <a:pt x="908" y="381"/>
                  </a:cubicBezTo>
                  <a:close/>
                </a:path>
              </a:pathLst>
            </a:custGeom>
            <a:solidFill>
              <a:srgbClr val="FC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9"/>
            <p:cNvSpPr/>
            <p:nvPr/>
          </p:nvSpPr>
          <p:spPr>
            <a:xfrm>
              <a:off x="1971129" y="2063837"/>
              <a:ext cx="79181" cy="73331"/>
            </a:xfrm>
            <a:custGeom>
              <a:avLst/>
              <a:gdLst/>
              <a:ahLst/>
              <a:cxnLst/>
              <a:rect l="l" t="t" r="r" b="b"/>
              <a:pathLst>
                <a:path w="785" h="727" extrusionOk="0">
                  <a:moveTo>
                    <a:pt x="751" y="685"/>
                  </a:moveTo>
                  <a:lnTo>
                    <a:pt x="751" y="685"/>
                  </a:lnTo>
                  <a:cubicBezTo>
                    <a:pt x="784" y="636"/>
                    <a:pt x="784" y="578"/>
                    <a:pt x="735" y="529"/>
                  </a:cubicBezTo>
                  <a:lnTo>
                    <a:pt x="281" y="75"/>
                  </a:lnTo>
                  <a:cubicBezTo>
                    <a:pt x="206" y="0"/>
                    <a:pt x="116" y="0"/>
                    <a:pt x="50" y="50"/>
                  </a:cubicBezTo>
                  <a:lnTo>
                    <a:pt x="50" y="50"/>
                  </a:lnTo>
                  <a:cubicBezTo>
                    <a:pt x="0" y="116"/>
                    <a:pt x="17" y="215"/>
                    <a:pt x="91" y="281"/>
                  </a:cubicBezTo>
                  <a:lnTo>
                    <a:pt x="594" y="669"/>
                  </a:lnTo>
                  <a:cubicBezTo>
                    <a:pt x="652" y="710"/>
                    <a:pt x="718" y="727"/>
                    <a:pt x="751" y="6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9"/>
            <p:cNvSpPr/>
            <p:nvPr/>
          </p:nvSpPr>
          <p:spPr>
            <a:xfrm>
              <a:off x="1945307" y="2068779"/>
              <a:ext cx="79181" cy="73432"/>
            </a:xfrm>
            <a:custGeom>
              <a:avLst/>
              <a:gdLst/>
              <a:ahLst/>
              <a:cxnLst/>
              <a:rect l="l" t="t" r="r" b="b"/>
              <a:pathLst>
                <a:path w="785" h="728" extrusionOk="0">
                  <a:moveTo>
                    <a:pt x="751" y="686"/>
                  </a:moveTo>
                  <a:lnTo>
                    <a:pt x="751" y="686"/>
                  </a:lnTo>
                  <a:cubicBezTo>
                    <a:pt x="784" y="645"/>
                    <a:pt x="784" y="579"/>
                    <a:pt x="727" y="529"/>
                  </a:cubicBezTo>
                  <a:lnTo>
                    <a:pt x="273" y="75"/>
                  </a:lnTo>
                  <a:cubicBezTo>
                    <a:pt x="207" y="1"/>
                    <a:pt x="108" y="1"/>
                    <a:pt x="50" y="50"/>
                  </a:cubicBezTo>
                  <a:lnTo>
                    <a:pt x="50" y="50"/>
                  </a:lnTo>
                  <a:cubicBezTo>
                    <a:pt x="0" y="116"/>
                    <a:pt x="17" y="215"/>
                    <a:pt x="91" y="281"/>
                  </a:cubicBezTo>
                  <a:lnTo>
                    <a:pt x="594" y="669"/>
                  </a:lnTo>
                  <a:cubicBezTo>
                    <a:pt x="644" y="727"/>
                    <a:pt x="718" y="727"/>
                    <a:pt x="751" y="686"/>
                  </a:cubicBezTo>
                  <a:close/>
                </a:path>
              </a:pathLst>
            </a:custGeom>
            <a:solidFill>
              <a:srgbClr val="FC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9"/>
            <p:cNvSpPr/>
            <p:nvPr/>
          </p:nvSpPr>
          <p:spPr>
            <a:xfrm>
              <a:off x="1797936" y="2129604"/>
              <a:ext cx="136675" cy="415372"/>
            </a:xfrm>
            <a:custGeom>
              <a:avLst/>
              <a:gdLst/>
              <a:ahLst/>
              <a:cxnLst/>
              <a:rect l="l" t="t" r="r" b="b"/>
              <a:pathLst>
                <a:path w="1355" h="4118" extrusionOk="0">
                  <a:moveTo>
                    <a:pt x="900" y="0"/>
                  </a:moveTo>
                  <a:lnTo>
                    <a:pt x="100" y="3375"/>
                  </a:lnTo>
                  <a:cubicBezTo>
                    <a:pt x="1" y="3755"/>
                    <a:pt x="290" y="4118"/>
                    <a:pt x="686" y="4118"/>
                  </a:cubicBezTo>
                  <a:lnTo>
                    <a:pt x="686" y="4118"/>
                  </a:lnTo>
                  <a:cubicBezTo>
                    <a:pt x="1016" y="4118"/>
                    <a:pt x="1280" y="3854"/>
                    <a:pt x="1280" y="3524"/>
                  </a:cubicBezTo>
                  <a:lnTo>
                    <a:pt x="1354" y="20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9"/>
            <p:cNvSpPr/>
            <p:nvPr/>
          </p:nvSpPr>
          <p:spPr>
            <a:xfrm>
              <a:off x="1899512" y="2084616"/>
              <a:ext cx="87452" cy="79181"/>
            </a:xfrm>
            <a:custGeom>
              <a:avLst/>
              <a:gdLst/>
              <a:ahLst/>
              <a:cxnLst/>
              <a:rect l="l" t="t" r="r" b="b"/>
              <a:pathLst>
                <a:path w="867" h="785" extrusionOk="0">
                  <a:moveTo>
                    <a:pt x="809" y="83"/>
                  </a:moveTo>
                  <a:lnTo>
                    <a:pt x="809" y="83"/>
                  </a:lnTo>
                  <a:cubicBezTo>
                    <a:pt x="760" y="9"/>
                    <a:pt x="661" y="1"/>
                    <a:pt x="595" y="67"/>
                  </a:cubicBezTo>
                  <a:lnTo>
                    <a:pt x="1" y="537"/>
                  </a:lnTo>
                  <a:lnTo>
                    <a:pt x="190" y="785"/>
                  </a:lnTo>
                  <a:lnTo>
                    <a:pt x="793" y="314"/>
                  </a:lnTo>
                  <a:cubicBezTo>
                    <a:pt x="850" y="248"/>
                    <a:pt x="867" y="157"/>
                    <a:pt x="809" y="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9"/>
            <p:cNvSpPr/>
            <p:nvPr/>
          </p:nvSpPr>
          <p:spPr>
            <a:xfrm>
              <a:off x="1908691" y="4110480"/>
              <a:ext cx="308049" cy="379665"/>
            </a:xfrm>
            <a:custGeom>
              <a:avLst/>
              <a:gdLst/>
              <a:ahLst/>
              <a:cxnLst/>
              <a:rect l="l" t="t" r="r" b="b"/>
              <a:pathLst>
                <a:path w="3054" h="3764" extrusionOk="0">
                  <a:moveTo>
                    <a:pt x="0" y="1"/>
                  </a:moveTo>
                  <a:cubicBezTo>
                    <a:pt x="0" y="1"/>
                    <a:pt x="702" y="3483"/>
                    <a:pt x="3053" y="3764"/>
                  </a:cubicBezTo>
                  <a:lnTo>
                    <a:pt x="2071" y="2815"/>
                  </a:lnTo>
                  <a:cubicBezTo>
                    <a:pt x="1725" y="2476"/>
                    <a:pt x="1486" y="1998"/>
                    <a:pt x="1420" y="1494"/>
                  </a:cubicBezTo>
                  <a:lnTo>
                    <a:pt x="12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9"/>
            <p:cNvSpPr/>
            <p:nvPr/>
          </p:nvSpPr>
          <p:spPr>
            <a:xfrm>
              <a:off x="1136229" y="4289423"/>
              <a:ext cx="348094" cy="294735"/>
            </a:xfrm>
            <a:custGeom>
              <a:avLst/>
              <a:gdLst/>
              <a:ahLst/>
              <a:cxnLst/>
              <a:rect l="l" t="t" r="r" b="b"/>
              <a:pathLst>
                <a:path w="3451" h="2922" extrusionOk="0">
                  <a:moveTo>
                    <a:pt x="2905" y="2922"/>
                  </a:moveTo>
                  <a:lnTo>
                    <a:pt x="3244" y="2922"/>
                  </a:lnTo>
                  <a:lnTo>
                    <a:pt x="3450" y="1"/>
                  </a:lnTo>
                  <a:lnTo>
                    <a:pt x="1049" y="1990"/>
                  </a:lnTo>
                  <a:lnTo>
                    <a:pt x="100" y="2691"/>
                  </a:lnTo>
                  <a:cubicBezTo>
                    <a:pt x="1" y="2765"/>
                    <a:pt x="42" y="2922"/>
                    <a:pt x="158" y="2922"/>
                  </a:cubicBezTo>
                  <a:lnTo>
                    <a:pt x="1387" y="2922"/>
                  </a:lnTo>
                  <a:cubicBezTo>
                    <a:pt x="1899" y="2922"/>
                    <a:pt x="2394" y="2650"/>
                    <a:pt x="2707" y="2188"/>
                  </a:cubicBezTo>
                  <a:lnTo>
                    <a:pt x="2839" y="1990"/>
                  </a:ln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9"/>
            <p:cNvSpPr/>
            <p:nvPr/>
          </p:nvSpPr>
          <p:spPr>
            <a:xfrm>
              <a:off x="1241941" y="4109673"/>
              <a:ext cx="242385" cy="380472"/>
            </a:xfrm>
            <a:custGeom>
              <a:avLst/>
              <a:gdLst/>
              <a:ahLst/>
              <a:cxnLst/>
              <a:rect l="l" t="t" r="r" b="b"/>
              <a:pathLst>
                <a:path w="2403" h="3772" extrusionOk="0">
                  <a:moveTo>
                    <a:pt x="2394" y="9"/>
                  </a:moveTo>
                  <a:lnTo>
                    <a:pt x="2402" y="1783"/>
                  </a:lnTo>
                  <a:cubicBezTo>
                    <a:pt x="1940" y="2691"/>
                    <a:pt x="1173" y="3639"/>
                    <a:pt x="1" y="3772"/>
                  </a:cubicBezTo>
                  <a:lnTo>
                    <a:pt x="702" y="3095"/>
                  </a:lnTo>
                  <a:cubicBezTo>
                    <a:pt x="1214" y="2583"/>
                    <a:pt x="1461" y="1832"/>
                    <a:pt x="1346" y="1082"/>
                  </a:cubicBezTo>
                  <a:lnTo>
                    <a:pt x="1197" y="1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9"/>
            <p:cNvSpPr/>
            <p:nvPr/>
          </p:nvSpPr>
          <p:spPr>
            <a:xfrm>
              <a:off x="1210369" y="2662296"/>
              <a:ext cx="898124" cy="1448256"/>
            </a:xfrm>
            <a:custGeom>
              <a:avLst/>
              <a:gdLst/>
              <a:ahLst/>
              <a:cxnLst/>
              <a:rect l="l" t="t" r="r" b="b"/>
              <a:pathLst>
                <a:path w="8904" h="14358" extrusionOk="0">
                  <a:moveTo>
                    <a:pt x="891" y="0"/>
                  </a:moveTo>
                  <a:lnTo>
                    <a:pt x="586" y="421"/>
                  </a:lnTo>
                  <a:cubicBezTo>
                    <a:pt x="190" y="999"/>
                    <a:pt x="0" y="1700"/>
                    <a:pt x="50" y="2410"/>
                  </a:cubicBezTo>
                  <a:lnTo>
                    <a:pt x="1015" y="14358"/>
                  </a:lnTo>
                  <a:lnTo>
                    <a:pt x="3095" y="14358"/>
                  </a:lnTo>
                  <a:lnTo>
                    <a:pt x="2600" y="3441"/>
                  </a:lnTo>
                  <a:cubicBezTo>
                    <a:pt x="2591" y="3293"/>
                    <a:pt x="2723" y="3152"/>
                    <a:pt x="2880" y="3152"/>
                  </a:cubicBezTo>
                  <a:lnTo>
                    <a:pt x="2880" y="3152"/>
                  </a:lnTo>
                  <a:cubicBezTo>
                    <a:pt x="3004" y="3152"/>
                    <a:pt x="3119" y="3235"/>
                    <a:pt x="3144" y="3359"/>
                  </a:cubicBezTo>
                  <a:lnTo>
                    <a:pt x="6016" y="14358"/>
                  </a:lnTo>
                  <a:lnTo>
                    <a:pt x="8904" y="14358"/>
                  </a:lnTo>
                  <a:lnTo>
                    <a:pt x="5578" y="1906"/>
                  </a:lnTo>
                  <a:cubicBezTo>
                    <a:pt x="5479" y="1527"/>
                    <a:pt x="5306" y="1164"/>
                    <a:pt x="5067" y="850"/>
                  </a:cubicBezTo>
                  <a:lnTo>
                    <a:pt x="4423" y="8"/>
                  </a:lnTo>
                  <a:lnTo>
                    <a:pt x="891" y="8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9"/>
            <p:cNvSpPr/>
            <p:nvPr/>
          </p:nvSpPr>
          <p:spPr>
            <a:xfrm>
              <a:off x="1126243" y="2090668"/>
              <a:ext cx="609341" cy="571717"/>
            </a:xfrm>
            <a:custGeom>
              <a:avLst/>
              <a:gdLst/>
              <a:ahLst/>
              <a:cxnLst/>
              <a:rect l="l" t="t" r="r" b="b"/>
              <a:pathLst>
                <a:path w="6041" h="5668" extrusionOk="0">
                  <a:moveTo>
                    <a:pt x="3754" y="0"/>
                  </a:moveTo>
                  <a:cubicBezTo>
                    <a:pt x="3647" y="0"/>
                    <a:pt x="3537" y="10"/>
                    <a:pt x="3425" y="31"/>
                  </a:cubicBezTo>
                  <a:lnTo>
                    <a:pt x="1527" y="386"/>
                  </a:lnTo>
                  <a:cubicBezTo>
                    <a:pt x="595" y="560"/>
                    <a:pt x="1" y="1475"/>
                    <a:pt x="215" y="2408"/>
                  </a:cubicBezTo>
                  <a:lnTo>
                    <a:pt x="2155" y="3580"/>
                  </a:lnTo>
                  <a:cubicBezTo>
                    <a:pt x="2353" y="3695"/>
                    <a:pt x="2394" y="3967"/>
                    <a:pt x="2245" y="4141"/>
                  </a:cubicBezTo>
                  <a:lnTo>
                    <a:pt x="991" y="5667"/>
                  </a:lnTo>
                  <a:lnTo>
                    <a:pt x="5571" y="5667"/>
                  </a:lnTo>
                  <a:lnTo>
                    <a:pt x="5208" y="4108"/>
                  </a:lnTo>
                  <a:cubicBezTo>
                    <a:pt x="5125" y="3761"/>
                    <a:pt x="5175" y="3373"/>
                    <a:pt x="5364" y="3068"/>
                  </a:cubicBezTo>
                  <a:lnTo>
                    <a:pt x="5835" y="2251"/>
                  </a:lnTo>
                  <a:cubicBezTo>
                    <a:pt x="6041" y="1888"/>
                    <a:pt x="6016" y="1426"/>
                    <a:pt x="5736" y="1121"/>
                  </a:cubicBezTo>
                  <a:cubicBezTo>
                    <a:pt x="5311" y="622"/>
                    <a:pt x="4606" y="0"/>
                    <a:pt x="3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9"/>
            <p:cNvSpPr/>
            <p:nvPr/>
          </p:nvSpPr>
          <p:spPr>
            <a:xfrm>
              <a:off x="1143794" y="2238644"/>
              <a:ext cx="157353" cy="408715"/>
            </a:xfrm>
            <a:custGeom>
              <a:avLst/>
              <a:gdLst/>
              <a:ahLst/>
              <a:cxnLst/>
              <a:rect l="l" t="t" r="r" b="b"/>
              <a:pathLst>
                <a:path w="1560" h="4052" extrusionOk="0">
                  <a:moveTo>
                    <a:pt x="743" y="0"/>
                  </a:moveTo>
                  <a:cubicBezTo>
                    <a:pt x="330" y="0"/>
                    <a:pt x="0" y="330"/>
                    <a:pt x="0" y="743"/>
                  </a:cubicBezTo>
                  <a:lnTo>
                    <a:pt x="0" y="3309"/>
                  </a:lnTo>
                  <a:cubicBezTo>
                    <a:pt x="0" y="3722"/>
                    <a:pt x="330" y="4052"/>
                    <a:pt x="743" y="4052"/>
                  </a:cubicBezTo>
                  <a:lnTo>
                    <a:pt x="817" y="4052"/>
                  </a:lnTo>
                  <a:cubicBezTo>
                    <a:pt x="1221" y="4052"/>
                    <a:pt x="1560" y="3722"/>
                    <a:pt x="1560" y="3309"/>
                  </a:cubicBezTo>
                  <a:lnTo>
                    <a:pt x="1560" y="743"/>
                  </a:lnTo>
                  <a:cubicBezTo>
                    <a:pt x="1560" y="330"/>
                    <a:pt x="1230" y="0"/>
                    <a:pt x="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9"/>
            <p:cNvSpPr/>
            <p:nvPr/>
          </p:nvSpPr>
          <p:spPr>
            <a:xfrm>
              <a:off x="1459215" y="2589064"/>
              <a:ext cx="163204" cy="228969"/>
            </a:xfrm>
            <a:custGeom>
              <a:avLst/>
              <a:gdLst/>
              <a:ahLst/>
              <a:cxnLst/>
              <a:rect l="l" t="t" r="r" b="b"/>
              <a:pathLst>
                <a:path w="1618" h="2270" extrusionOk="0">
                  <a:moveTo>
                    <a:pt x="1568" y="1106"/>
                  </a:moveTo>
                  <a:cubicBezTo>
                    <a:pt x="1568" y="1106"/>
                    <a:pt x="760" y="66"/>
                    <a:pt x="619" y="25"/>
                  </a:cubicBezTo>
                  <a:cubicBezTo>
                    <a:pt x="545" y="0"/>
                    <a:pt x="0" y="635"/>
                    <a:pt x="0" y="635"/>
                  </a:cubicBezTo>
                  <a:lnTo>
                    <a:pt x="421" y="2022"/>
                  </a:lnTo>
                  <a:cubicBezTo>
                    <a:pt x="430" y="2079"/>
                    <a:pt x="487" y="2104"/>
                    <a:pt x="529" y="2096"/>
                  </a:cubicBezTo>
                  <a:cubicBezTo>
                    <a:pt x="578" y="2088"/>
                    <a:pt x="611" y="2046"/>
                    <a:pt x="595" y="1997"/>
                  </a:cubicBezTo>
                  <a:lnTo>
                    <a:pt x="529" y="1510"/>
                  </a:lnTo>
                  <a:lnTo>
                    <a:pt x="702" y="2179"/>
                  </a:lnTo>
                  <a:cubicBezTo>
                    <a:pt x="710" y="2228"/>
                    <a:pt x="760" y="2261"/>
                    <a:pt x="817" y="2253"/>
                  </a:cubicBezTo>
                  <a:cubicBezTo>
                    <a:pt x="867" y="2245"/>
                    <a:pt x="900" y="2203"/>
                    <a:pt x="875" y="2145"/>
                  </a:cubicBezTo>
                  <a:lnTo>
                    <a:pt x="751" y="1378"/>
                  </a:lnTo>
                  <a:lnTo>
                    <a:pt x="751" y="1378"/>
                  </a:lnTo>
                  <a:lnTo>
                    <a:pt x="982" y="2187"/>
                  </a:lnTo>
                  <a:cubicBezTo>
                    <a:pt x="991" y="2245"/>
                    <a:pt x="1040" y="2269"/>
                    <a:pt x="1090" y="2261"/>
                  </a:cubicBezTo>
                  <a:cubicBezTo>
                    <a:pt x="1147" y="2253"/>
                    <a:pt x="1164" y="2212"/>
                    <a:pt x="1156" y="2162"/>
                  </a:cubicBezTo>
                  <a:lnTo>
                    <a:pt x="982" y="1221"/>
                  </a:lnTo>
                  <a:lnTo>
                    <a:pt x="1007" y="1188"/>
                  </a:lnTo>
                  <a:lnTo>
                    <a:pt x="1271" y="2129"/>
                  </a:lnTo>
                  <a:cubicBezTo>
                    <a:pt x="1279" y="2179"/>
                    <a:pt x="1337" y="2212"/>
                    <a:pt x="1395" y="2203"/>
                  </a:cubicBezTo>
                  <a:cubicBezTo>
                    <a:pt x="1445" y="2187"/>
                    <a:pt x="1478" y="2137"/>
                    <a:pt x="1461" y="2088"/>
                  </a:cubicBezTo>
                  <a:cubicBezTo>
                    <a:pt x="1453" y="1840"/>
                    <a:pt x="1395" y="1551"/>
                    <a:pt x="1312" y="1230"/>
                  </a:cubicBezTo>
                  <a:lnTo>
                    <a:pt x="1354" y="1279"/>
                  </a:lnTo>
                  <a:cubicBezTo>
                    <a:pt x="1403" y="1345"/>
                    <a:pt x="1494" y="1353"/>
                    <a:pt x="1560" y="1304"/>
                  </a:cubicBezTo>
                  <a:cubicBezTo>
                    <a:pt x="1610" y="1263"/>
                    <a:pt x="1618" y="1172"/>
                    <a:pt x="1568" y="11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9"/>
            <p:cNvSpPr/>
            <p:nvPr/>
          </p:nvSpPr>
          <p:spPr>
            <a:xfrm>
              <a:off x="1183739" y="2513311"/>
              <a:ext cx="338007" cy="140710"/>
            </a:xfrm>
            <a:custGeom>
              <a:avLst/>
              <a:gdLst/>
              <a:ahLst/>
              <a:cxnLst/>
              <a:rect l="l" t="t" r="r" b="b"/>
              <a:pathLst>
                <a:path w="3351" h="1395" extrusionOk="0">
                  <a:moveTo>
                    <a:pt x="842" y="99"/>
                  </a:moveTo>
                  <a:lnTo>
                    <a:pt x="3350" y="784"/>
                  </a:lnTo>
                  <a:lnTo>
                    <a:pt x="2731" y="1395"/>
                  </a:lnTo>
                  <a:lnTo>
                    <a:pt x="669" y="1329"/>
                  </a:lnTo>
                  <a:cubicBezTo>
                    <a:pt x="273" y="1320"/>
                    <a:pt x="0" y="957"/>
                    <a:pt x="66" y="578"/>
                  </a:cubicBezTo>
                  <a:lnTo>
                    <a:pt x="66" y="578"/>
                  </a:lnTo>
                  <a:cubicBezTo>
                    <a:pt x="141" y="231"/>
                    <a:pt x="495" y="0"/>
                    <a:pt x="842" y="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9"/>
            <p:cNvSpPr/>
            <p:nvPr/>
          </p:nvSpPr>
          <p:spPr>
            <a:xfrm>
              <a:off x="1193725" y="1618498"/>
              <a:ext cx="602683" cy="602683"/>
            </a:xfrm>
            <a:custGeom>
              <a:avLst/>
              <a:gdLst/>
              <a:ahLst/>
              <a:cxnLst/>
              <a:rect l="l" t="t" r="r" b="b"/>
              <a:pathLst>
                <a:path w="5975" h="5975" extrusionOk="0">
                  <a:moveTo>
                    <a:pt x="0" y="5513"/>
                  </a:moveTo>
                  <a:cubicBezTo>
                    <a:pt x="4539" y="5975"/>
                    <a:pt x="5974" y="5777"/>
                    <a:pt x="3738" y="4795"/>
                  </a:cubicBezTo>
                  <a:lnTo>
                    <a:pt x="2599" y="4242"/>
                  </a:lnTo>
                  <a:cubicBezTo>
                    <a:pt x="2187" y="4036"/>
                    <a:pt x="1989" y="3549"/>
                    <a:pt x="2146" y="3112"/>
                  </a:cubicBezTo>
                  <a:lnTo>
                    <a:pt x="3251" y="1"/>
                  </a:lnTo>
                  <a:lnTo>
                    <a:pt x="2071" y="1"/>
                  </a:lnTo>
                  <a:cubicBezTo>
                    <a:pt x="1197" y="1"/>
                    <a:pt x="487" y="710"/>
                    <a:pt x="487" y="1585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9"/>
            <p:cNvSpPr/>
            <p:nvPr/>
          </p:nvSpPr>
          <p:spPr>
            <a:xfrm>
              <a:off x="1926141" y="2000592"/>
              <a:ext cx="123260" cy="173996"/>
            </a:xfrm>
            <a:custGeom>
              <a:avLst/>
              <a:gdLst/>
              <a:ahLst/>
              <a:cxnLst/>
              <a:rect l="l" t="t" r="r" b="b"/>
              <a:pathLst>
                <a:path w="1222" h="1725" extrusionOk="0">
                  <a:moveTo>
                    <a:pt x="1" y="0"/>
                  </a:moveTo>
                  <a:lnTo>
                    <a:pt x="1222" y="0"/>
                  </a:lnTo>
                  <a:lnTo>
                    <a:pt x="1032" y="1725"/>
                  </a:lnTo>
                  <a:lnTo>
                    <a:pt x="190" y="17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9"/>
            <p:cNvSpPr/>
            <p:nvPr/>
          </p:nvSpPr>
          <p:spPr>
            <a:xfrm>
              <a:off x="1941978" y="1735103"/>
              <a:ext cx="95017" cy="249748"/>
            </a:xfrm>
            <a:custGeom>
              <a:avLst/>
              <a:gdLst/>
              <a:ahLst/>
              <a:cxnLst/>
              <a:rect l="l" t="t" r="r" b="b"/>
              <a:pathLst>
                <a:path w="942" h="2476" extrusionOk="0">
                  <a:moveTo>
                    <a:pt x="363" y="2476"/>
                  </a:moveTo>
                  <a:cubicBezTo>
                    <a:pt x="322" y="2236"/>
                    <a:pt x="248" y="2013"/>
                    <a:pt x="264" y="1824"/>
                  </a:cubicBezTo>
                  <a:cubicBezTo>
                    <a:pt x="289" y="1642"/>
                    <a:pt x="405" y="1535"/>
                    <a:pt x="586" y="1370"/>
                  </a:cubicBezTo>
                  <a:cubicBezTo>
                    <a:pt x="669" y="1287"/>
                    <a:pt x="776" y="1197"/>
                    <a:pt x="834" y="1073"/>
                  </a:cubicBezTo>
                  <a:cubicBezTo>
                    <a:pt x="875" y="1007"/>
                    <a:pt x="883" y="941"/>
                    <a:pt x="916" y="875"/>
                  </a:cubicBezTo>
                  <a:cubicBezTo>
                    <a:pt x="925" y="800"/>
                    <a:pt x="941" y="734"/>
                    <a:pt x="925" y="668"/>
                  </a:cubicBezTo>
                  <a:cubicBezTo>
                    <a:pt x="908" y="388"/>
                    <a:pt x="760" y="182"/>
                    <a:pt x="611" y="0"/>
                  </a:cubicBezTo>
                  <a:cubicBezTo>
                    <a:pt x="627" y="239"/>
                    <a:pt x="694" y="462"/>
                    <a:pt x="660" y="660"/>
                  </a:cubicBezTo>
                  <a:cubicBezTo>
                    <a:pt x="636" y="858"/>
                    <a:pt x="512" y="966"/>
                    <a:pt x="347" y="1131"/>
                  </a:cubicBezTo>
                  <a:cubicBezTo>
                    <a:pt x="264" y="1213"/>
                    <a:pt x="174" y="1296"/>
                    <a:pt x="99" y="1419"/>
                  </a:cubicBezTo>
                  <a:cubicBezTo>
                    <a:pt x="58" y="1485"/>
                    <a:pt x="42" y="1560"/>
                    <a:pt x="17" y="1626"/>
                  </a:cubicBezTo>
                  <a:cubicBezTo>
                    <a:pt x="0" y="1700"/>
                    <a:pt x="9" y="1774"/>
                    <a:pt x="9" y="1848"/>
                  </a:cubicBezTo>
                  <a:cubicBezTo>
                    <a:pt x="33" y="2104"/>
                    <a:pt x="182" y="2302"/>
                    <a:pt x="363" y="24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5" name="Google Shape;2035;p59"/>
          <p:cNvSpPr txBox="1">
            <a:spLocks noGrp="1"/>
          </p:cNvSpPr>
          <p:nvPr>
            <p:ph type="title"/>
          </p:nvPr>
        </p:nvSpPr>
        <p:spPr>
          <a:xfrm>
            <a:off x="5215963" y="1851775"/>
            <a:ext cx="3095700" cy="19605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latin typeface="oswald" charset="0"/>
              </a:rPr>
              <a:t>Aumenta las inhabilidades de </a:t>
            </a:r>
            <a:r>
              <a:rPr lang="es-ES" sz="2800" dirty="0">
                <a:solidFill>
                  <a:schemeClr val="lt1"/>
                </a:solidFill>
                <a:latin typeface="oswald" charset="0"/>
              </a:rPr>
              <a:t>funcionarios públicos</a:t>
            </a:r>
            <a:endParaRPr sz="2800" dirty="0">
              <a:solidFill>
                <a:schemeClr val="lt1"/>
              </a:solidFill>
              <a:latin typeface="oswald" charset="0"/>
            </a:endParaRPr>
          </a:p>
        </p:txBody>
      </p:sp>
      <p:sp>
        <p:nvSpPr>
          <p:cNvPr id="2037" name="Google Shape;2037;p59"/>
          <p:cNvSpPr txBox="1">
            <a:spLocks noGrp="1"/>
          </p:cNvSpPr>
          <p:nvPr>
            <p:ph type="title" idx="2"/>
          </p:nvPr>
        </p:nvSpPr>
        <p:spPr>
          <a:xfrm>
            <a:off x="6192892" y="1086400"/>
            <a:ext cx="1141800" cy="8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2038" name="Google Shape;2038;p59"/>
          <p:cNvGrpSpPr/>
          <p:nvPr/>
        </p:nvGrpSpPr>
        <p:grpSpPr>
          <a:xfrm>
            <a:off x="718426" y="2647266"/>
            <a:ext cx="769216" cy="1936896"/>
            <a:chOff x="718426" y="2647266"/>
            <a:chExt cx="769216" cy="1936896"/>
          </a:xfrm>
        </p:grpSpPr>
        <p:sp>
          <p:nvSpPr>
            <p:cNvPr id="2039" name="Google Shape;2039;p59"/>
            <p:cNvSpPr/>
            <p:nvPr/>
          </p:nvSpPr>
          <p:spPr>
            <a:xfrm>
              <a:off x="718426" y="2647266"/>
              <a:ext cx="769216" cy="60924"/>
            </a:xfrm>
            <a:custGeom>
              <a:avLst/>
              <a:gdLst/>
              <a:ahLst/>
              <a:cxnLst/>
              <a:rect l="l" t="t" r="r" b="b"/>
              <a:pathLst>
                <a:path w="7626" h="604" extrusionOk="0">
                  <a:moveTo>
                    <a:pt x="298" y="1"/>
                  </a:moveTo>
                  <a:cubicBezTo>
                    <a:pt x="133" y="1"/>
                    <a:pt x="1" y="141"/>
                    <a:pt x="1" y="298"/>
                  </a:cubicBezTo>
                  <a:cubicBezTo>
                    <a:pt x="1" y="471"/>
                    <a:pt x="133" y="603"/>
                    <a:pt x="298" y="603"/>
                  </a:cubicBezTo>
                  <a:lnTo>
                    <a:pt x="7320" y="603"/>
                  </a:lnTo>
                  <a:cubicBezTo>
                    <a:pt x="7485" y="603"/>
                    <a:pt x="7625" y="471"/>
                    <a:pt x="7625" y="298"/>
                  </a:cubicBezTo>
                  <a:cubicBezTo>
                    <a:pt x="7625" y="133"/>
                    <a:pt x="7485" y="1"/>
                    <a:pt x="7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9"/>
            <p:cNvSpPr/>
            <p:nvPr/>
          </p:nvSpPr>
          <p:spPr>
            <a:xfrm>
              <a:off x="1082163" y="2684790"/>
              <a:ext cx="40851" cy="1821970"/>
            </a:xfrm>
            <a:custGeom>
              <a:avLst/>
              <a:gdLst/>
              <a:ahLst/>
              <a:cxnLst/>
              <a:rect l="l" t="t" r="r" b="b"/>
              <a:pathLst>
                <a:path w="405" h="18063" extrusionOk="0">
                  <a:moveTo>
                    <a:pt x="1" y="0"/>
                  </a:moveTo>
                  <a:lnTo>
                    <a:pt x="1" y="18063"/>
                  </a:lnTo>
                  <a:lnTo>
                    <a:pt x="405" y="18063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9"/>
            <p:cNvSpPr/>
            <p:nvPr/>
          </p:nvSpPr>
          <p:spPr>
            <a:xfrm>
              <a:off x="756757" y="4506696"/>
              <a:ext cx="693363" cy="77466"/>
            </a:xfrm>
            <a:custGeom>
              <a:avLst/>
              <a:gdLst/>
              <a:ahLst/>
              <a:cxnLst/>
              <a:rect l="l" t="t" r="r" b="b"/>
              <a:pathLst>
                <a:path w="6874" h="768" extrusionOk="0">
                  <a:moveTo>
                    <a:pt x="768" y="1"/>
                  </a:moveTo>
                  <a:cubicBezTo>
                    <a:pt x="339" y="1"/>
                    <a:pt x="0" y="339"/>
                    <a:pt x="0" y="768"/>
                  </a:cubicBezTo>
                  <a:lnTo>
                    <a:pt x="6874" y="768"/>
                  </a:lnTo>
                  <a:cubicBezTo>
                    <a:pt x="6874" y="339"/>
                    <a:pt x="6527" y="1"/>
                    <a:pt x="6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2" name="Google Shape;2042;p59"/>
          <p:cNvGrpSpPr/>
          <p:nvPr/>
        </p:nvGrpSpPr>
        <p:grpSpPr>
          <a:xfrm>
            <a:off x="3166748" y="1125750"/>
            <a:ext cx="1951925" cy="3471724"/>
            <a:chOff x="2339623" y="1125750"/>
            <a:chExt cx="1951925" cy="3471724"/>
          </a:xfrm>
        </p:grpSpPr>
        <p:sp>
          <p:nvSpPr>
            <p:cNvPr id="2043" name="Google Shape;2043;p59"/>
            <p:cNvSpPr/>
            <p:nvPr/>
          </p:nvSpPr>
          <p:spPr>
            <a:xfrm>
              <a:off x="2803221" y="2229465"/>
              <a:ext cx="254791" cy="512810"/>
            </a:xfrm>
            <a:custGeom>
              <a:avLst/>
              <a:gdLst/>
              <a:ahLst/>
              <a:cxnLst/>
              <a:rect l="l" t="t" r="r" b="b"/>
              <a:pathLst>
                <a:path w="2526" h="5084" extrusionOk="0">
                  <a:moveTo>
                    <a:pt x="0" y="4654"/>
                  </a:moveTo>
                  <a:lnTo>
                    <a:pt x="0" y="4654"/>
                  </a:lnTo>
                  <a:cubicBezTo>
                    <a:pt x="941" y="5083"/>
                    <a:pt x="2030" y="4473"/>
                    <a:pt x="2154" y="3441"/>
                  </a:cubicBezTo>
                  <a:lnTo>
                    <a:pt x="2525" y="339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9"/>
            <p:cNvSpPr/>
            <p:nvPr/>
          </p:nvSpPr>
          <p:spPr>
            <a:xfrm>
              <a:off x="2361209" y="2546598"/>
              <a:ext cx="209905" cy="296349"/>
            </a:xfrm>
            <a:custGeom>
              <a:avLst/>
              <a:gdLst/>
              <a:ahLst/>
              <a:cxnLst/>
              <a:rect l="l" t="t" r="r" b="b"/>
              <a:pathLst>
                <a:path w="2081" h="2938" extrusionOk="0">
                  <a:moveTo>
                    <a:pt x="2080" y="0"/>
                  </a:moveTo>
                  <a:lnTo>
                    <a:pt x="1" y="0"/>
                  </a:lnTo>
                  <a:lnTo>
                    <a:pt x="306" y="2938"/>
                  </a:lnTo>
                  <a:lnTo>
                    <a:pt x="1767" y="2938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9"/>
            <p:cNvSpPr/>
            <p:nvPr/>
          </p:nvSpPr>
          <p:spPr>
            <a:xfrm>
              <a:off x="2437870" y="2614786"/>
              <a:ext cx="154025" cy="118318"/>
            </a:xfrm>
            <a:custGeom>
              <a:avLst/>
              <a:gdLst/>
              <a:ahLst/>
              <a:cxnLst/>
              <a:rect l="l" t="t" r="r" b="b"/>
              <a:pathLst>
                <a:path w="1527" h="1173" extrusionOk="0">
                  <a:moveTo>
                    <a:pt x="1527" y="405"/>
                  </a:moveTo>
                  <a:lnTo>
                    <a:pt x="883" y="1"/>
                  </a:lnTo>
                  <a:lnTo>
                    <a:pt x="198" y="1"/>
                  </a:lnTo>
                  <a:cubicBezTo>
                    <a:pt x="83" y="1"/>
                    <a:pt x="0" y="125"/>
                    <a:pt x="58" y="232"/>
                  </a:cubicBezTo>
                  <a:lnTo>
                    <a:pt x="58" y="232"/>
                  </a:lnTo>
                  <a:cubicBezTo>
                    <a:pt x="132" y="397"/>
                    <a:pt x="305" y="496"/>
                    <a:pt x="487" y="496"/>
                  </a:cubicBezTo>
                  <a:lnTo>
                    <a:pt x="611" y="496"/>
                  </a:lnTo>
                  <a:lnTo>
                    <a:pt x="1238" y="11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9"/>
            <p:cNvSpPr/>
            <p:nvPr/>
          </p:nvSpPr>
          <p:spPr>
            <a:xfrm>
              <a:off x="2339623" y="2647266"/>
              <a:ext cx="94109" cy="48416"/>
            </a:xfrm>
            <a:custGeom>
              <a:avLst/>
              <a:gdLst/>
              <a:ahLst/>
              <a:cxnLst/>
              <a:rect l="l" t="t" r="r" b="b"/>
              <a:pathLst>
                <a:path w="933" h="480" extrusionOk="0">
                  <a:moveTo>
                    <a:pt x="231" y="479"/>
                  </a:moveTo>
                  <a:lnTo>
                    <a:pt x="694" y="479"/>
                  </a:lnTo>
                  <a:cubicBezTo>
                    <a:pt x="834" y="479"/>
                    <a:pt x="933" y="372"/>
                    <a:pt x="933" y="240"/>
                  </a:cubicBezTo>
                  <a:lnTo>
                    <a:pt x="933" y="240"/>
                  </a:lnTo>
                  <a:cubicBezTo>
                    <a:pt x="933" y="108"/>
                    <a:pt x="834" y="1"/>
                    <a:pt x="694" y="1"/>
                  </a:cubicBezTo>
                  <a:lnTo>
                    <a:pt x="231" y="1"/>
                  </a:lnTo>
                  <a:cubicBezTo>
                    <a:pt x="99" y="1"/>
                    <a:pt x="0" y="108"/>
                    <a:pt x="0" y="240"/>
                  </a:cubicBezTo>
                  <a:lnTo>
                    <a:pt x="0" y="240"/>
                  </a:lnTo>
                  <a:cubicBezTo>
                    <a:pt x="0" y="364"/>
                    <a:pt x="99" y="479"/>
                    <a:pt x="231" y="4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9"/>
            <p:cNvSpPr/>
            <p:nvPr/>
          </p:nvSpPr>
          <p:spPr>
            <a:xfrm>
              <a:off x="2366252" y="2734720"/>
              <a:ext cx="95017" cy="48316"/>
            </a:xfrm>
            <a:custGeom>
              <a:avLst/>
              <a:gdLst/>
              <a:ahLst/>
              <a:cxnLst/>
              <a:rect l="l" t="t" r="r" b="b"/>
              <a:pathLst>
                <a:path w="942" h="479" extrusionOk="0">
                  <a:moveTo>
                    <a:pt x="240" y="479"/>
                  </a:moveTo>
                  <a:lnTo>
                    <a:pt x="702" y="479"/>
                  </a:lnTo>
                  <a:cubicBezTo>
                    <a:pt x="834" y="479"/>
                    <a:pt x="941" y="371"/>
                    <a:pt x="941" y="239"/>
                  </a:cubicBezTo>
                  <a:lnTo>
                    <a:pt x="941" y="239"/>
                  </a:lnTo>
                  <a:cubicBezTo>
                    <a:pt x="941" y="107"/>
                    <a:pt x="834" y="0"/>
                    <a:pt x="702" y="0"/>
                  </a:cubicBezTo>
                  <a:lnTo>
                    <a:pt x="240" y="0"/>
                  </a:lnTo>
                  <a:cubicBezTo>
                    <a:pt x="108" y="0"/>
                    <a:pt x="0" y="107"/>
                    <a:pt x="0" y="239"/>
                  </a:cubicBezTo>
                  <a:lnTo>
                    <a:pt x="0" y="239"/>
                  </a:lnTo>
                  <a:cubicBezTo>
                    <a:pt x="0" y="371"/>
                    <a:pt x="108" y="479"/>
                    <a:pt x="240" y="4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9"/>
            <p:cNvSpPr/>
            <p:nvPr/>
          </p:nvSpPr>
          <p:spPr>
            <a:xfrm>
              <a:off x="2382089" y="2770428"/>
              <a:ext cx="51644" cy="39237"/>
            </a:xfrm>
            <a:custGeom>
              <a:avLst/>
              <a:gdLst/>
              <a:ahLst/>
              <a:cxnLst/>
              <a:rect l="l" t="t" r="r" b="b"/>
              <a:pathLst>
                <a:path w="512" h="389" extrusionOk="0">
                  <a:moveTo>
                    <a:pt x="198" y="389"/>
                  </a:moveTo>
                  <a:lnTo>
                    <a:pt x="322" y="389"/>
                  </a:lnTo>
                  <a:cubicBezTo>
                    <a:pt x="421" y="389"/>
                    <a:pt x="512" y="306"/>
                    <a:pt x="512" y="191"/>
                  </a:cubicBezTo>
                  <a:lnTo>
                    <a:pt x="512" y="191"/>
                  </a:lnTo>
                  <a:cubicBezTo>
                    <a:pt x="512" y="92"/>
                    <a:pt x="429" y="1"/>
                    <a:pt x="322" y="1"/>
                  </a:cubicBezTo>
                  <a:lnTo>
                    <a:pt x="198" y="1"/>
                  </a:lnTo>
                  <a:cubicBezTo>
                    <a:pt x="91" y="1"/>
                    <a:pt x="0" y="83"/>
                    <a:pt x="0" y="191"/>
                  </a:cubicBezTo>
                  <a:lnTo>
                    <a:pt x="0" y="191"/>
                  </a:lnTo>
                  <a:cubicBezTo>
                    <a:pt x="0" y="306"/>
                    <a:pt x="83" y="389"/>
                    <a:pt x="198" y="3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9"/>
            <p:cNvSpPr/>
            <p:nvPr/>
          </p:nvSpPr>
          <p:spPr>
            <a:xfrm>
              <a:off x="2350416" y="2691447"/>
              <a:ext cx="115796" cy="47509"/>
            </a:xfrm>
            <a:custGeom>
              <a:avLst/>
              <a:gdLst/>
              <a:ahLst/>
              <a:cxnLst/>
              <a:rect l="l" t="t" r="r" b="b"/>
              <a:pathLst>
                <a:path w="1148" h="471" extrusionOk="0">
                  <a:moveTo>
                    <a:pt x="240" y="470"/>
                  </a:moveTo>
                  <a:lnTo>
                    <a:pt x="908" y="470"/>
                  </a:lnTo>
                  <a:cubicBezTo>
                    <a:pt x="1040" y="470"/>
                    <a:pt x="1148" y="371"/>
                    <a:pt x="1148" y="239"/>
                  </a:cubicBezTo>
                  <a:lnTo>
                    <a:pt x="1148" y="239"/>
                  </a:lnTo>
                  <a:cubicBezTo>
                    <a:pt x="1148" y="99"/>
                    <a:pt x="1040" y="0"/>
                    <a:pt x="908" y="0"/>
                  </a:cubicBezTo>
                  <a:lnTo>
                    <a:pt x="240" y="0"/>
                  </a:lnTo>
                  <a:cubicBezTo>
                    <a:pt x="108" y="0"/>
                    <a:pt x="1" y="99"/>
                    <a:pt x="1" y="239"/>
                  </a:cubicBezTo>
                  <a:lnTo>
                    <a:pt x="1" y="239"/>
                  </a:lnTo>
                  <a:cubicBezTo>
                    <a:pt x="1" y="371"/>
                    <a:pt x="108" y="470"/>
                    <a:pt x="240" y="4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9"/>
            <p:cNvSpPr/>
            <p:nvPr/>
          </p:nvSpPr>
          <p:spPr>
            <a:xfrm>
              <a:off x="2348802" y="2546598"/>
              <a:ext cx="234820" cy="39237"/>
            </a:xfrm>
            <a:custGeom>
              <a:avLst/>
              <a:gdLst/>
              <a:ahLst/>
              <a:cxnLst/>
              <a:rect l="l" t="t" r="r" b="b"/>
              <a:pathLst>
                <a:path w="2328" h="389" extrusionOk="0">
                  <a:moveTo>
                    <a:pt x="0" y="388"/>
                  </a:moveTo>
                  <a:lnTo>
                    <a:pt x="2327" y="388"/>
                  </a:lnTo>
                  <a:lnTo>
                    <a:pt x="23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9"/>
            <p:cNvSpPr/>
            <p:nvPr/>
          </p:nvSpPr>
          <p:spPr>
            <a:xfrm>
              <a:off x="2366252" y="2525718"/>
              <a:ext cx="199819" cy="21787"/>
            </a:xfrm>
            <a:custGeom>
              <a:avLst/>
              <a:gdLst/>
              <a:ahLst/>
              <a:cxnLst/>
              <a:rect l="l" t="t" r="r" b="b"/>
              <a:pathLst>
                <a:path w="1981" h="216" extrusionOk="0">
                  <a:moveTo>
                    <a:pt x="0" y="216"/>
                  </a:moveTo>
                  <a:lnTo>
                    <a:pt x="1981" y="216"/>
                  </a:lnTo>
                  <a:lnTo>
                    <a:pt x="198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9"/>
            <p:cNvSpPr/>
            <p:nvPr/>
          </p:nvSpPr>
          <p:spPr>
            <a:xfrm>
              <a:off x="2408719" y="2325997"/>
              <a:ext cx="60016" cy="159068"/>
            </a:xfrm>
            <a:custGeom>
              <a:avLst/>
              <a:gdLst/>
              <a:ahLst/>
              <a:cxnLst/>
              <a:rect l="l" t="t" r="r" b="b"/>
              <a:pathLst>
                <a:path w="595" h="1577" extrusionOk="0">
                  <a:moveTo>
                    <a:pt x="355" y="1577"/>
                  </a:moveTo>
                  <a:cubicBezTo>
                    <a:pt x="388" y="1428"/>
                    <a:pt x="429" y="1288"/>
                    <a:pt x="413" y="1164"/>
                  </a:cubicBezTo>
                  <a:cubicBezTo>
                    <a:pt x="405" y="1057"/>
                    <a:pt x="322" y="983"/>
                    <a:pt x="223" y="875"/>
                  </a:cubicBezTo>
                  <a:cubicBezTo>
                    <a:pt x="165" y="826"/>
                    <a:pt x="108" y="768"/>
                    <a:pt x="66" y="686"/>
                  </a:cubicBezTo>
                  <a:cubicBezTo>
                    <a:pt x="42" y="644"/>
                    <a:pt x="33" y="603"/>
                    <a:pt x="17" y="562"/>
                  </a:cubicBezTo>
                  <a:cubicBezTo>
                    <a:pt x="0" y="512"/>
                    <a:pt x="0" y="463"/>
                    <a:pt x="0" y="421"/>
                  </a:cubicBezTo>
                  <a:cubicBezTo>
                    <a:pt x="17" y="248"/>
                    <a:pt x="108" y="116"/>
                    <a:pt x="207" y="1"/>
                  </a:cubicBezTo>
                  <a:cubicBezTo>
                    <a:pt x="198" y="157"/>
                    <a:pt x="157" y="298"/>
                    <a:pt x="182" y="421"/>
                  </a:cubicBezTo>
                  <a:cubicBezTo>
                    <a:pt x="198" y="545"/>
                    <a:pt x="273" y="619"/>
                    <a:pt x="372" y="727"/>
                  </a:cubicBezTo>
                  <a:cubicBezTo>
                    <a:pt x="429" y="776"/>
                    <a:pt x="487" y="826"/>
                    <a:pt x="528" y="908"/>
                  </a:cubicBezTo>
                  <a:cubicBezTo>
                    <a:pt x="553" y="950"/>
                    <a:pt x="570" y="991"/>
                    <a:pt x="578" y="1040"/>
                  </a:cubicBezTo>
                  <a:cubicBezTo>
                    <a:pt x="594" y="1082"/>
                    <a:pt x="594" y="1139"/>
                    <a:pt x="594" y="1181"/>
                  </a:cubicBezTo>
                  <a:cubicBezTo>
                    <a:pt x="561" y="1337"/>
                    <a:pt x="454" y="1469"/>
                    <a:pt x="355" y="15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9"/>
            <p:cNvSpPr/>
            <p:nvPr/>
          </p:nvSpPr>
          <p:spPr>
            <a:xfrm>
              <a:off x="2523509" y="2499089"/>
              <a:ext cx="477910" cy="275671"/>
            </a:xfrm>
            <a:custGeom>
              <a:avLst/>
              <a:gdLst/>
              <a:ahLst/>
              <a:cxnLst/>
              <a:rect l="l" t="t" r="r" b="b"/>
              <a:pathLst>
                <a:path w="4738" h="2733" extrusionOk="0">
                  <a:moveTo>
                    <a:pt x="108" y="2732"/>
                  </a:moveTo>
                  <a:lnTo>
                    <a:pt x="1" y="1874"/>
                  </a:lnTo>
                  <a:lnTo>
                    <a:pt x="3310" y="174"/>
                  </a:lnTo>
                  <a:cubicBezTo>
                    <a:pt x="3830" y="1"/>
                    <a:pt x="4383" y="273"/>
                    <a:pt x="4556" y="793"/>
                  </a:cubicBezTo>
                  <a:lnTo>
                    <a:pt x="4556" y="793"/>
                  </a:lnTo>
                  <a:cubicBezTo>
                    <a:pt x="4737" y="1305"/>
                    <a:pt x="4457" y="1866"/>
                    <a:pt x="3937" y="20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9"/>
            <p:cNvSpPr/>
            <p:nvPr/>
          </p:nvSpPr>
          <p:spPr>
            <a:xfrm>
              <a:off x="3558938" y="1228133"/>
              <a:ext cx="158261" cy="173290"/>
            </a:xfrm>
            <a:custGeom>
              <a:avLst/>
              <a:gdLst/>
              <a:ahLst/>
              <a:cxnLst/>
              <a:rect l="l" t="t" r="r" b="b"/>
              <a:pathLst>
                <a:path w="1569" h="1718" extrusionOk="0">
                  <a:moveTo>
                    <a:pt x="1164" y="1717"/>
                  </a:moveTo>
                  <a:lnTo>
                    <a:pt x="1" y="991"/>
                  </a:lnTo>
                  <a:cubicBezTo>
                    <a:pt x="1" y="991"/>
                    <a:pt x="17" y="26"/>
                    <a:pt x="1321" y="1"/>
                  </a:cubicBezTo>
                  <a:lnTo>
                    <a:pt x="1569" y="139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9"/>
            <p:cNvSpPr/>
            <p:nvPr/>
          </p:nvSpPr>
          <p:spPr>
            <a:xfrm>
              <a:off x="3493171" y="1273120"/>
              <a:ext cx="96732" cy="65060"/>
            </a:xfrm>
            <a:custGeom>
              <a:avLst/>
              <a:gdLst/>
              <a:ahLst/>
              <a:cxnLst/>
              <a:rect l="l" t="t" r="r" b="b"/>
              <a:pathLst>
                <a:path w="959" h="645" extrusionOk="0">
                  <a:moveTo>
                    <a:pt x="34" y="124"/>
                  </a:moveTo>
                  <a:lnTo>
                    <a:pt x="34" y="124"/>
                  </a:lnTo>
                  <a:cubicBezTo>
                    <a:pt x="1" y="207"/>
                    <a:pt x="34" y="298"/>
                    <a:pt x="117" y="339"/>
                  </a:cubicBezTo>
                  <a:lnTo>
                    <a:pt x="834" y="644"/>
                  </a:lnTo>
                  <a:lnTo>
                    <a:pt x="958" y="339"/>
                  </a:lnTo>
                  <a:lnTo>
                    <a:pt x="240" y="42"/>
                  </a:lnTo>
                  <a:cubicBezTo>
                    <a:pt x="166" y="0"/>
                    <a:pt x="59" y="42"/>
                    <a:pt x="34" y="1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9"/>
            <p:cNvSpPr/>
            <p:nvPr/>
          </p:nvSpPr>
          <p:spPr>
            <a:xfrm>
              <a:off x="3538966" y="1152480"/>
              <a:ext cx="95017" cy="175711"/>
            </a:xfrm>
            <a:custGeom>
              <a:avLst/>
              <a:gdLst/>
              <a:ahLst/>
              <a:cxnLst/>
              <a:rect l="l" t="t" r="r" b="b"/>
              <a:pathLst>
                <a:path w="942" h="1742" extrusionOk="0">
                  <a:moveTo>
                    <a:pt x="92" y="25"/>
                  </a:moveTo>
                  <a:lnTo>
                    <a:pt x="92" y="25"/>
                  </a:lnTo>
                  <a:cubicBezTo>
                    <a:pt x="34" y="50"/>
                    <a:pt x="1" y="116"/>
                    <a:pt x="17" y="173"/>
                  </a:cubicBezTo>
                  <a:lnTo>
                    <a:pt x="595" y="1741"/>
                  </a:lnTo>
                  <a:lnTo>
                    <a:pt x="941" y="1601"/>
                  </a:lnTo>
                  <a:lnTo>
                    <a:pt x="240" y="83"/>
                  </a:lnTo>
                  <a:cubicBezTo>
                    <a:pt x="224" y="25"/>
                    <a:pt x="158" y="0"/>
                    <a:pt x="92" y="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9"/>
            <p:cNvSpPr/>
            <p:nvPr/>
          </p:nvSpPr>
          <p:spPr>
            <a:xfrm>
              <a:off x="3583954" y="1125750"/>
              <a:ext cx="75045" cy="179141"/>
            </a:xfrm>
            <a:custGeom>
              <a:avLst/>
              <a:gdLst/>
              <a:ahLst/>
              <a:cxnLst/>
              <a:rect l="l" t="t" r="r" b="b"/>
              <a:pathLst>
                <a:path w="744" h="1776" extrusionOk="0">
                  <a:moveTo>
                    <a:pt x="91" y="17"/>
                  </a:moveTo>
                  <a:lnTo>
                    <a:pt x="91" y="17"/>
                  </a:lnTo>
                  <a:cubicBezTo>
                    <a:pt x="25" y="42"/>
                    <a:pt x="0" y="100"/>
                    <a:pt x="9" y="150"/>
                  </a:cubicBezTo>
                  <a:lnTo>
                    <a:pt x="380" y="1775"/>
                  </a:lnTo>
                  <a:lnTo>
                    <a:pt x="743" y="1676"/>
                  </a:lnTo>
                  <a:lnTo>
                    <a:pt x="223" y="92"/>
                  </a:lnTo>
                  <a:cubicBezTo>
                    <a:pt x="207" y="26"/>
                    <a:pt x="149" y="1"/>
                    <a:pt x="91" y="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9"/>
            <p:cNvSpPr/>
            <p:nvPr/>
          </p:nvSpPr>
          <p:spPr>
            <a:xfrm>
              <a:off x="3638928" y="1135837"/>
              <a:ext cx="30865" cy="138188"/>
            </a:xfrm>
            <a:custGeom>
              <a:avLst/>
              <a:gdLst/>
              <a:ahLst/>
              <a:cxnLst/>
              <a:rect l="l" t="t" r="r" b="b"/>
              <a:pathLst>
                <a:path w="306" h="1370" extrusionOk="0">
                  <a:moveTo>
                    <a:pt x="157" y="0"/>
                  </a:moveTo>
                  <a:lnTo>
                    <a:pt x="157" y="0"/>
                  </a:lnTo>
                  <a:cubicBezTo>
                    <a:pt x="99" y="0"/>
                    <a:pt x="50" y="50"/>
                    <a:pt x="50" y="107"/>
                  </a:cubicBezTo>
                  <a:lnTo>
                    <a:pt x="0" y="1353"/>
                  </a:lnTo>
                  <a:cubicBezTo>
                    <a:pt x="0" y="1361"/>
                    <a:pt x="8" y="1370"/>
                    <a:pt x="17" y="1370"/>
                  </a:cubicBezTo>
                  <a:lnTo>
                    <a:pt x="289" y="1370"/>
                  </a:lnTo>
                  <a:cubicBezTo>
                    <a:pt x="297" y="1370"/>
                    <a:pt x="305" y="1361"/>
                    <a:pt x="305" y="1353"/>
                  </a:cubicBezTo>
                  <a:lnTo>
                    <a:pt x="248" y="107"/>
                  </a:lnTo>
                  <a:cubicBezTo>
                    <a:pt x="248" y="41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9"/>
            <p:cNvSpPr/>
            <p:nvPr/>
          </p:nvSpPr>
          <p:spPr>
            <a:xfrm>
              <a:off x="3658900" y="1172453"/>
              <a:ext cx="34194" cy="138188"/>
            </a:xfrm>
            <a:custGeom>
              <a:avLst/>
              <a:gdLst/>
              <a:ahLst/>
              <a:cxnLst/>
              <a:rect l="l" t="t" r="r" b="b"/>
              <a:pathLst>
                <a:path w="339" h="1370" extrusionOk="0">
                  <a:moveTo>
                    <a:pt x="231" y="0"/>
                  </a:moveTo>
                  <a:lnTo>
                    <a:pt x="231" y="0"/>
                  </a:lnTo>
                  <a:cubicBezTo>
                    <a:pt x="182" y="0"/>
                    <a:pt x="132" y="41"/>
                    <a:pt x="132" y="91"/>
                  </a:cubicBezTo>
                  <a:lnTo>
                    <a:pt x="0" y="1329"/>
                  </a:lnTo>
                  <a:cubicBezTo>
                    <a:pt x="0" y="1337"/>
                    <a:pt x="8" y="1353"/>
                    <a:pt x="17" y="1353"/>
                  </a:cubicBezTo>
                  <a:lnTo>
                    <a:pt x="289" y="1370"/>
                  </a:lnTo>
                  <a:cubicBezTo>
                    <a:pt x="297" y="1370"/>
                    <a:pt x="305" y="1362"/>
                    <a:pt x="305" y="1353"/>
                  </a:cubicBezTo>
                  <a:lnTo>
                    <a:pt x="314" y="99"/>
                  </a:lnTo>
                  <a:cubicBezTo>
                    <a:pt x="338" y="50"/>
                    <a:pt x="297" y="0"/>
                    <a:pt x="2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9"/>
            <p:cNvSpPr/>
            <p:nvPr/>
          </p:nvSpPr>
          <p:spPr>
            <a:xfrm>
              <a:off x="3643870" y="1369653"/>
              <a:ext cx="244805" cy="499496"/>
            </a:xfrm>
            <a:custGeom>
              <a:avLst/>
              <a:gdLst/>
              <a:ahLst/>
              <a:cxnLst/>
              <a:rect l="l" t="t" r="r" b="b"/>
              <a:pathLst>
                <a:path w="2427" h="4952" extrusionOk="0">
                  <a:moveTo>
                    <a:pt x="2187" y="3689"/>
                  </a:moveTo>
                  <a:lnTo>
                    <a:pt x="727" y="1"/>
                  </a:lnTo>
                  <a:lnTo>
                    <a:pt x="1" y="116"/>
                  </a:lnTo>
                  <a:lnTo>
                    <a:pt x="397" y="4118"/>
                  </a:lnTo>
                  <a:cubicBezTo>
                    <a:pt x="446" y="4597"/>
                    <a:pt x="834" y="4952"/>
                    <a:pt x="1321" y="4952"/>
                  </a:cubicBezTo>
                  <a:lnTo>
                    <a:pt x="1321" y="4952"/>
                  </a:lnTo>
                  <a:cubicBezTo>
                    <a:pt x="1981" y="4952"/>
                    <a:pt x="2426" y="4291"/>
                    <a:pt x="2187" y="36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9"/>
            <p:cNvSpPr/>
            <p:nvPr/>
          </p:nvSpPr>
          <p:spPr>
            <a:xfrm>
              <a:off x="3482378" y="1677607"/>
              <a:ext cx="394594" cy="427073"/>
            </a:xfrm>
            <a:custGeom>
              <a:avLst/>
              <a:gdLst/>
              <a:ahLst/>
              <a:cxnLst/>
              <a:rect l="l" t="t" r="r" b="b"/>
              <a:pathLst>
                <a:path w="3912" h="4234" extrusionOk="0">
                  <a:moveTo>
                    <a:pt x="413" y="3813"/>
                  </a:moveTo>
                  <a:lnTo>
                    <a:pt x="554" y="3920"/>
                  </a:lnTo>
                  <a:cubicBezTo>
                    <a:pt x="925" y="4234"/>
                    <a:pt x="1469" y="4192"/>
                    <a:pt x="1791" y="3821"/>
                  </a:cubicBezTo>
                  <a:lnTo>
                    <a:pt x="3607" y="1659"/>
                  </a:lnTo>
                  <a:cubicBezTo>
                    <a:pt x="3912" y="1296"/>
                    <a:pt x="3871" y="743"/>
                    <a:pt x="3499" y="422"/>
                  </a:cubicBezTo>
                  <a:lnTo>
                    <a:pt x="3367" y="314"/>
                  </a:lnTo>
                  <a:cubicBezTo>
                    <a:pt x="2996" y="1"/>
                    <a:pt x="2451" y="42"/>
                    <a:pt x="2130" y="413"/>
                  </a:cubicBezTo>
                  <a:lnTo>
                    <a:pt x="314" y="2575"/>
                  </a:lnTo>
                  <a:cubicBezTo>
                    <a:pt x="1" y="2947"/>
                    <a:pt x="58" y="3491"/>
                    <a:pt x="413" y="38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9"/>
            <p:cNvSpPr/>
            <p:nvPr/>
          </p:nvSpPr>
          <p:spPr>
            <a:xfrm>
              <a:off x="3876073" y="4093029"/>
              <a:ext cx="268106" cy="374622"/>
            </a:xfrm>
            <a:custGeom>
              <a:avLst/>
              <a:gdLst/>
              <a:ahLst/>
              <a:cxnLst/>
              <a:rect l="l" t="t" r="r" b="b"/>
              <a:pathLst>
                <a:path w="2658" h="3714" extrusionOk="0">
                  <a:moveTo>
                    <a:pt x="1" y="471"/>
                  </a:moveTo>
                  <a:lnTo>
                    <a:pt x="1544" y="1"/>
                  </a:lnTo>
                  <a:lnTo>
                    <a:pt x="2658" y="3318"/>
                  </a:lnTo>
                  <a:lnTo>
                    <a:pt x="1412" y="371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9"/>
            <p:cNvSpPr/>
            <p:nvPr/>
          </p:nvSpPr>
          <p:spPr>
            <a:xfrm>
              <a:off x="3113698" y="4156275"/>
              <a:ext cx="189026" cy="353843"/>
            </a:xfrm>
            <a:custGeom>
              <a:avLst/>
              <a:gdLst/>
              <a:ahLst/>
              <a:cxnLst/>
              <a:rect l="l" t="t" r="r" b="b"/>
              <a:pathLst>
                <a:path w="1874" h="3508" extrusionOk="0">
                  <a:moveTo>
                    <a:pt x="1618" y="1"/>
                  </a:moveTo>
                  <a:lnTo>
                    <a:pt x="0" y="1"/>
                  </a:lnTo>
                  <a:lnTo>
                    <a:pt x="561" y="3508"/>
                  </a:lnTo>
                  <a:lnTo>
                    <a:pt x="1873" y="350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9"/>
            <p:cNvSpPr/>
            <p:nvPr/>
          </p:nvSpPr>
          <p:spPr>
            <a:xfrm>
              <a:off x="3003851" y="2704762"/>
              <a:ext cx="1076256" cy="1589773"/>
            </a:xfrm>
            <a:custGeom>
              <a:avLst/>
              <a:gdLst/>
              <a:ahLst/>
              <a:cxnLst/>
              <a:rect l="l" t="t" r="r" b="b"/>
              <a:pathLst>
                <a:path w="10670" h="15761" extrusionOk="0">
                  <a:moveTo>
                    <a:pt x="4786" y="0"/>
                  </a:moveTo>
                  <a:lnTo>
                    <a:pt x="5479" y="850"/>
                  </a:lnTo>
                  <a:cubicBezTo>
                    <a:pt x="5652" y="1065"/>
                    <a:pt x="5809" y="1304"/>
                    <a:pt x="5925" y="1560"/>
                  </a:cubicBezTo>
                  <a:cubicBezTo>
                    <a:pt x="7831" y="5718"/>
                    <a:pt x="9390" y="10075"/>
                    <a:pt x="10669" y="14605"/>
                  </a:cubicBezTo>
                  <a:lnTo>
                    <a:pt x="7922" y="14605"/>
                  </a:lnTo>
                  <a:lnTo>
                    <a:pt x="3523" y="3664"/>
                  </a:lnTo>
                  <a:cubicBezTo>
                    <a:pt x="3482" y="3548"/>
                    <a:pt x="3367" y="3474"/>
                    <a:pt x="3243" y="3474"/>
                  </a:cubicBezTo>
                  <a:lnTo>
                    <a:pt x="3243" y="3474"/>
                  </a:lnTo>
                  <a:cubicBezTo>
                    <a:pt x="3061" y="3474"/>
                    <a:pt x="2929" y="3631"/>
                    <a:pt x="2946" y="3804"/>
                  </a:cubicBezTo>
                  <a:cubicBezTo>
                    <a:pt x="3301" y="7509"/>
                    <a:pt x="3416" y="11536"/>
                    <a:pt x="3358" y="15760"/>
                  </a:cubicBezTo>
                  <a:lnTo>
                    <a:pt x="322" y="15760"/>
                  </a:lnTo>
                  <a:lnTo>
                    <a:pt x="25" y="2476"/>
                  </a:lnTo>
                  <a:cubicBezTo>
                    <a:pt x="0" y="1642"/>
                    <a:pt x="305" y="825"/>
                    <a:pt x="858" y="206"/>
                  </a:cubicBezTo>
                  <a:lnTo>
                    <a:pt x="1048" y="0"/>
                  </a:lnTo>
                  <a:lnTo>
                    <a:pt x="478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9"/>
            <p:cNvSpPr/>
            <p:nvPr/>
          </p:nvSpPr>
          <p:spPr>
            <a:xfrm>
              <a:off x="3772076" y="4061356"/>
              <a:ext cx="359593" cy="233206"/>
            </a:xfrm>
            <a:custGeom>
              <a:avLst/>
              <a:gdLst/>
              <a:ahLst/>
              <a:cxnLst/>
              <a:rect l="l" t="t" r="r" b="b"/>
              <a:pathLst>
                <a:path w="3565" h="2312" extrusionOk="0">
                  <a:moveTo>
                    <a:pt x="413" y="2311"/>
                  </a:moveTo>
                  <a:lnTo>
                    <a:pt x="3565" y="1313"/>
                  </a:lnTo>
                  <a:lnTo>
                    <a:pt x="3152" y="1"/>
                  </a:lnTo>
                  <a:lnTo>
                    <a:pt x="0" y="999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9"/>
            <p:cNvSpPr/>
            <p:nvPr/>
          </p:nvSpPr>
          <p:spPr>
            <a:xfrm>
              <a:off x="3010508" y="4156275"/>
              <a:ext cx="361307" cy="138289"/>
            </a:xfrm>
            <a:custGeom>
              <a:avLst/>
              <a:gdLst/>
              <a:ahLst/>
              <a:cxnLst/>
              <a:rect l="l" t="t" r="r" b="b"/>
              <a:pathLst>
                <a:path w="3582" h="1371" extrusionOk="0">
                  <a:moveTo>
                    <a:pt x="0" y="1370"/>
                  </a:moveTo>
                  <a:lnTo>
                    <a:pt x="3581" y="1370"/>
                  </a:lnTo>
                  <a:lnTo>
                    <a:pt x="3515" y="1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9"/>
            <p:cNvSpPr/>
            <p:nvPr/>
          </p:nvSpPr>
          <p:spPr>
            <a:xfrm>
              <a:off x="3036230" y="1616884"/>
              <a:ext cx="273149" cy="343857"/>
            </a:xfrm>
            <a:custGeom>
              <a:avLst/>
              <a:gdLst/>
              <a:ahLst/>
              <a:cxnLst/>
              <a:rect l="l" t="t" r="r" b="b"/>
              <a:pathLst>
                <a:path w="2708" h="3409" extrusionOk="0">
                  <a:moveTo>
                    <a:pt x="2707" y="1370"/>
                  </a:moveTo>
                  <a:cubicBezTo>
                    <a:pt x="2707" y="603"/>
                    <a:pt x="2072" y="0"/>
                    <a:pt x="1313" y="17"/>
                  </a:cubicBezTo>
                  <a:cubicBezTo>
                    <a:pt x="570" y="42"/>
                    <a:pt x="1" y="685"/>
                    <a:pt x="1" y="1420"/>
                  </a:cubicBezTo>
                  <a:lnTo>
                    <a:pt x="215" y="3095"/>
                  </a:lnTo>
                  <a:cubicBezTo>
                    <a:pt x="240" y="3284"/>
                    <a:pt x="438" y="3408"/>
                    <a:pt x="620" y="3350"/>
                  </a:cubicBezTo>
                  <a:lnTo>
                    <a:pt x="1560" y="3070"/>
                  </a:lnTo>
                  <a:cubicBezTo>
                    <a:pt x="1725" y="3029"/>
                    <a:pt x="1866" y="2930"/>
                    <a:pt x="1965" y="2789"/>
                  </a:cubicBezTo>
                  <a:cubicBezTo>
                    <a:pt x="2229" y="2459"/>
                    <a:pt x="2707" y="1783"/>
                    <a:pt x="2707" y="13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9"/>
            <p:cNvSpPr/>
            <p:nvPr/>
          </p:nvSpPr>
          <p:spPr>
            <a:xfrm>
              <a:off x="3019587" y="1809948"/>
              <a:ext cx="30059" cy="59209"/>
            </a:xfrm>
            <a:custGeom>
              <a:avLst/>
              <a:gdLst/>
              <a:ahLst/>
              <a:cxnLst/>
              <a:rect l="l" t="t" r="r" b="b"/>
              <a:pathLst>
                <a:path w="298" h="587" extrusionOk="0">
                  <a:moveTo>
                    <a:pt x="232" y="1"/>
                  </a:moveTo>
                  <a:lnTo>
                    <a:pt x="26" y="356"/>
                  </a:lnTo>
                  <a:cubicBezTo>
                    <a:pt x="1" y="397"/>
                    <a:pt x="9" y="446"/>
                    <a:pt x="50" y="463"/>
                  </a:cubicBezTo>
                  <a:lnTo>
                    <a:pt x="298" y="58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9"/>
            <p:cNvSpPr/>
            <p:nvPr/>
          </p:nvSpPr>
          <p:spPr>
            <a:xfrm>
              <a:off x="3121970" y="1755075"/>
              <a:ext cx="187412" cy="383801"/>
            </a:xfrm>
            <a:custGeom>
              <a:avLst/>
              <a:gdLst/>
              <a:ahLst/>
              <a:cxnLst/>
              <a:rect l="l" t="t" r="r" b="b"/>
              <a:pathLst>
                <a:path w="1858" h="3805" extrusionOk="0">
                  <a:moveTo>
                    <a:pt x="1" y="3804"/>
                  </a:moveTo>
                  <a:lnTo>
                    <a:pt x="1420" y="3804"/>
                  </a:lnTo>
                  <a:lnTo>
                    <a:pt x="1857" y="0"/>
                  </a:lnTo>
                  <a:lnTo>
                    <a:pt x="504" y="9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9"/>
            <p:cNvSpPr/>
            <p:nvPr/>
          </p:nvSpPr>
          <p:spPr>
            <a:xfrm>
              <a:off x="2968042" y="4411777"/>
              <a:ext cx="363829" cy="185697"/>
            </a:xfrm>
            <a:custGeom>
              <a:avLst/>
              <a:gdLst/>
              <a:ahLst/>
              <a:cxnLst/>
              <a:rect l="l" t="t" r="r" b="b"/>
              <a:pathLst>
                <a:path w="3607" h="1841" extrusionOk="0">
                  <a:moveTo>
                    <a:pt x="2203" y="1"/>
                  </a:moveTo>
                  <a:cubicBezTo>
                    <a:pt x="2080" y="1"/>
                    <a:pt x="1964" y="75"/>
                    <a:pt x="1898" y="199"/>
                  </a:cubicBezTo>
                  <a:cubicBezTo>
                    <a:pt x="1783" y="405"/>
                    <a:pt x="372" y="933"/>
                    <a:pt x="108" y="1222"/>
                  </a:cubicBezTo>
                  <a:cubicBezTo>
                    <a:pt x="9" y="1338"/>
                    <a:pt x="0" y="1445"/>
                    <a:pt x="9" y="1552"/>
                  </a:cubicBezTo>
                  <a:cubicBezTo>
                    <a:pt x="25" y="1725"/>
                    <a:pt x="165" y="1841"/>
                    <a:pt x="306" y="1841"/>
                  </a:cubicBezTo>
                  <a:lnTo>
                    <a:pt x="3218" y="1841"/>
                  </a:lnTo>
                  <a:cubicBezTo>
                    <a:pt x="3441" y="1841"/>
                    <a:pt x="3606" y="1593"/>
                    <a:pt x="3565" y="1321"/>
                  </a:cubicBezTo>
                  <a:cubicBezTo>
                    <a:pt x="3491" y="900"/>
                    <a:pt x="3408" y="521"/>
                    <a:pt x="3301" y="166"/>
                  </a:cubicBezTo>
                  <a:cubicBezTo>
                    <a:pt x="3293" y="155"/>
                    <a:pt x="3281" y="150"/>
                    <a:pt x="3270" y="150"/>
                  </a:cubicBezTo>
                  <a:cubicBezTo>
                    <a:pt x="3257" y="150"/>
                    <a:pt x="3247" y="157"/>
                    <a:pt x="3251" y="166"/>
                  </a:cubicBezTo>
                  <a:cubicBezTo>
                    <a:pt x="3226" y="287"/>
                    <a:pt x="3152" y="349"/>
                    <a:pt x="3068" y="349"/>
                  </a:cubicBezTo>
                  <a:cubicBezTo>
                    <a:pt x="2992" y="349"/>
                    <a:pt x="2906" y="297"/>
                    <a:pt x="2839" y="191"/>
                  </a:cubicBezTo>
                  <a:cubicBezTo>
                    <a:pt x="2773" y="75"/>
                    <a:pt x="2666" y="1"/>
                    <a:pt x="2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9"/>
            <p:cNvSpPr/>
            <p:nvPr/>
          </p:nvSpPr>
          <p:spPr>
            <a:xfrm>
              <a:off x="2995479" y="1606091"/>
              <a:ext cx="231491" cy="102481"/>
            </a:xfrm>
            <a:custGeom>
              <a:avLst/>
              <a:gdLst/>
              <a:ahLst/>
              <a:cxnLst/>
              <a:rect l="l" t="t" r="r" b="b"/>
              <a:pathLst>
                <a:path w="2295" h="1016" extrusionOk="0">
                  <a:moveTo>
                    <a:pt x="2295" y="1015"/>
                  </a:moveTo>
                  <a:lnTo>
                    <a:pt x="1016" y="1015"/>
                  </a:lnTo>
                  <a:cubicBezTo>
                    <a:pt x="454" y="1015"/>
                    <a:pt x="1" y="561"/>
                    <a:pt x="1" y="0"/>
                  </a:cubicBezTo>
                  <a:lnTo>
                    <a:pt x="1" y="0"/>
                  </a:lnTo>
                  <a:lnTo>
                    <a:pt x="2295" y="0"/>
                  </a:lnTo>
                  <a:lnTo>
                    <a:pt x="2295" y="1015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9"/>
            <p:cNvSpPr/>
            <p:nvPr/>
          </p:nvSpPr>
          <p:spPr>
            <a:xfrm>
              <a:off x="3138613" y="1606091"/>
              <a:ext cx="175711" cy="246419"/>
            </a:xfrm>
            <a:custGeom>
              <a:avLst/>
              <a:gdLst/>
              <a:ahLst/>
              <a:cxnLst/>
              <a:rect l="l" t="t" r="r" b="b"/>
              <a:pathLst>
                <a:path w="1742" h="2443" extrusionOk="0">
                  <a:moveTo>
                    <a:pt x="1742" y="2443"/>
                  </a:moveTo>
                  <a:lnTo>
                    <a:pt x="1346" y="2443"/>
                  </a:lnTo>
                  <a:cubicBezTo>
                    <a:pt x="603" y="2443"/>
                    <a:pt x="1" y="1832"/>
                    <a:pt x="1" y="1098"/>
                  </a:cubicBezTo>
                  <a:lnTo>
                    <a:pt x="1" y="0"/>
                  </a:lnTo>
                  <a:lnTo>
                    <a:pt x="768" y="0"/>
                  </a:lnTo>
                  <a:cubicBezTo>
                    <a:pt x="1305" y="0"/>
                    <a:pt x="1742" y="437"/>
                    <a:pt x="1742" y="97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9"/>
            <p:cNvSpPr/>
            <p:nvPr/>
          </p:nvSpPr>
          <p:spPr>
            <a:xfrm>
              <a:off x="3192780" y="1745896"/>
              <a:ext cx="66673" cy="114081"/>
            </a:xfrm>
            <a:custGeom>
              <a:avLst/>
              <a:gdLst/>
              <a:ahLst/>
              <a:cxnLst/>
              <a:rect l="l" t="t" r="r" b="b"/>
              <a:pathLst>
                <a:path w="661" h="1131" extrusionOk="0">
                  <a:moveTo>
                    <a:pt x="0" y="561"/>
                  </a:moveTo>
                  <a:cubicBezTo>
                    <a:pt x="0" y="875"/>
                    <a:pt x="149" y="1131"/>
                    <a:pt x="330" y="1131"/>
                  </a:cubicBezTo>
                  <a:cubicBezTo>
                    <a:pt x="512" y="1131"/>
                    <a:pt x="660" y="875"/>
                    <a:pt x="660" y="561"/>
                  </a:cubicBezTo>
                  <a:cubicBezTo>
                    <a:pt x="660" y="256"/>
                    <a:pt x="504" y="0"/>
                    <a:pt x="330" y="0"/>
                  </a:cubicBezTo>
                  <a:cubicBezTo>
                    <a:pt x="149" y="0"/>
                    <a:pt x="0" y="256"/>
                    <a:pt x="0" y="5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9"/>
            <p:cNvSpPr/>
            <p:nvPr/>
          </p:nvSpPr>
          <p:spPr>
            <a:xfrm>
              <a:off x="3230203" y="1797440"/>
              <a:ext cx="579383" cy="606920"/>
            </a:xfrm>
            <a:custGeom>
              <a:avLst/>
              <a:gdLst/>
              <a:ahLst/>
              <a:cxnLst/>
              <a:rect l="l" t="t" r="r" b="b"/>
              <a:pathLst>
                <a:path w="5744" h="6017" extrusionOk="0">
                  <a:moveTo>
                    <a:pt x="1" y="4044"/>
                  </a:moveTo>
                  <a:lnTo>
                    <a:pt x="2327" y="6016"/>
                  </a:lnTo>
                  <a:lnTo>
                    <a:pt x="5281" y="2518"/>
                  </a:lnTo>
                  <a:cubicBezTo>
                    <a:pt x="5744" y="1957"/>
                    <a:pt x="3408" y="1"/>
                    <a:pt x="2946" y="546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9"/>
            <p:cNvSpPr/>
            <p:nvPr/>
          </p:nvSpPr>
          <p:spPr>
            <a:xfrm>
              <a:off x="2715867" y="2091273"/>
              <a:ext cx="310470" cy="429595"/>
            </a:xfrm>
            <a:custGeom>
              <a:avLst/>
              <a:gdLst/>
              <a:ahLst/>
              <a:cxnLst/>
              <a:rect l="l" t="t" r="r" b="b"/>
              <a:pathLst>
                <a:path w="3078" h="4259" extrusionOk="0">
                  <a:moveTo>
                    <a:pt x="875" y="776"/>
                  </a:moveTo>
                  <a:cubicBezTo>
                    <a:pt x="0" y="1205"/>
                    <a:pt x="454" y="4258"/>
                    <a:pt x="1230" y="3895"/>
                  </a:cubicBezTo>
                  <a:lnTo>
                    <a:pt x="3078" y="3062"/>
                  </a:lnTo>
                  <a:lnTo>
                    <a:pt x="3078" y="1"/>
                  </a:lnTo>
                  <a:lnTo>
                    <a:pt x="2954" y="1"/>
                  </a:lnTo>
                  <a:cubicBezTo>
                    <a:pt x="2608" y="1"/>
                    <a:pt x="2277" y="83"/>
                    <a:pt x="1972" y="23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9"/>
            <p:cNvSpPr/>
            <p:nvPr/>
          </p:nvSpPr>
          <p:spPr>
            <a:xfrm>
              <a:off x="3933569" y="4316960"/>
              <a:ext cx="357979" cy="278899"/>
            </a:xfrm>
            <a:custGeom>
              <a:avLst/>
              <a:gdLst/>
              <a:ahLst/>
              <a:cxnLst/>
              <a:rect l="l" t="t" r="r" b="b"/>
              <a:pathLst>
                <a:path w="3549" h="2765" extrusionOk="0">
                  <a:moveTo>
                    <a:pt x="1774" y="0"/>
                  </a:moveTo>
                  <a:lnTo>
                    <a:pt x="891" y="33"/>
                  </a:lnTo>
                  <a:cubicBezTo>
                    <a:pt x="797" y="239"/>
                    <a:pt x="686" y="347"/>
                    <a:pt x="563" y="347"/>
                  </a:cubicBezTo>
                  <a:cubicBezTo>
                    <a:pt x="449" y="347"/>
                    <a:pt x="324" y="256"/>
                    <a:pt x="190" y="66"/>
                  </a:cubicBezTo>
                  <a:lnTo>
                    <a:pt x="41" y="809"/>
                  </a:lnTo>
                  <a:cubicBezTo>
                    <a:pt x="0" y="1023"/>
                    <a:pt x="66" y="1246"/>
                    <a:pt x="231" y="1386"/>
                  </a:cubicBezTo>
                  <a:lnTo>
                    <a:pt x="1494" y="2451"/>
                  </a:lnTo>
                  <a:cubicBezTo>
                    <a:pt x="1741" y="2657"/>
                    <a:pt x="2046" y="2764"/>
                    <a:pt x="2376" y="2764"/>
                  </a:cubicBezTo>
                  <a:lnTo>
                    <a:pt x="3226" y="2764"/>
                  </a:lnTo>
                  <a:cubicBezTo>
                    <a:pt x="3433" y="2764"/>
                    <a:pt x="3548" y="2542"/>
                    <a:pt x="3433" y="2377"/>
                  </a:cubicBezTo>
                  <a:lnTo>
                    <a:pt x="3358" y="2269"/>
                  </a:lnTo>
                  <a:cubicBezTo>
                    <a:pt x="3259" y="2129"/>
                    <a:pt x="3144" y="1981"/>
                    <a:pt x="3012" y="1857"/>
                  </a:cubicBezTo>
                  <a:cubicBezTo>
                    <a:pt x="2393" y="1271"/>
                    <a:pt x="1947" y="660"/>
                    <a:pt x="17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9"/>
            <p:cNvSpPr/>
            <p:nvPr/>
          </p:nvSpPr>
          <p:spPr>
            <a:xfrm>
              <a:off x="3047124" y="1768390"/>
              <a:ext cx="151503" cy="228969"/>
            </a:xfrm>
            <a:custGeom>
              <a:avLst/>
              <a:gdLst/>
              <a:ahLst/>
              <a:cxnLst/>
              <a:rect l="l" t="t" r="r" b="b"/>
              <a:pathLst>
                <a:path w="1502" h="2270" extrusionOk="0">
                  <a:moveTo>
                    <a:pt x="0" y="751"/>
                  </a:moveTo>
                  <a:lnTo>
                    <a:pt x="41" y="2071"/>
                  </a:lnTo>
                  <a:cubicBezTo>
                    <a:pt x="41" y="2195"/>
                    <a:pt x="140" y="2269"/>
                    <a:pt x="231" y="2228"/>
                  </a:cubicBezTo>
                  <a:lnTo>
                    <a:pt x="1188" y="1964"/>
                  </a:lnTo>
                  <a:cubicBezTo>
                    <a:pt x="1378" y="1865"/>
                    <a:pt x="1502" y="1642"/>
                    <a:pt x="1502" y="1403"/>
                  </a:cubicBezTo>
                  <a:lnTo>
                    <a:pt x="1502" y="8"/>
                  </a:lnTo>
                  <a:cubicBezTo>
                    <a:pt x="1502" y="0"/>
                    <a:pt x="1494" y="0"/>
                    <a:pt x="1494" y="8"/>
                  </a:cubicBezTo>
                  <a:cubicBezTo>
                    <a:pt x="1337" y="569"/>
                    <a:pt x="1155" y="1015"/>
                    <a:pt x="883" y="1238"/>
                  </a:cubicBezTo>
                  <a:cubicBezTo>
                    <a:pt x="776" y="1329"/>
                    <a:pt x="636" y="1279"/>
                    <a:pt x="561" y="1155"/>
                  </a:cubicBezTo>
                  <a:cubicBezTo>
                    <a:pt x="479" y="982"/>
                    <a:pt x="289" y="751"/>
                    <a:pt x="0" y="75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9"/>
            <p:cNvSpPr/>
            <p:nvPr/>
          </p:nvSpPr>
          <p:spPr>
            <a:xfrm>
              <a:off x="3047124" y="1880759"/>
              <a:ext cx="35808" cy="28344"/>
            </a:xfrm>
            <a:custGeom>
              <a:avLst/>
              <a:gdLst/>
              <a:ahLst/>
              <a:cxnLst/>
              <a:rect l="l" t="t" r="r" b="b"/>
              <a:pathLst>
                <a:path w="355" h="281" extrusionOk="0">
                  <a:moveTo>
                    <a:pt x="355" y="281"/>
                  </a:moveTo>
                  <a:lnTo>
                    <a:pt x="8" y="281"/>
                  </a:lnTo>
                  <a:lnTo>
                    <a:pt x="0" y="0"/>
                  </a:lnTo>
                  <a:lnTo>
                    <a:pt x="83" y="0"/>
                  </a:lnTo>
                  <a:cubicBezTo>
                    <a:pt x="231" y="0"/>
                    <a:pt x="355" y="124"/>
                    <a:pt x="355" y="281"/>
                  </a:cubicBezTo>
                  <a:close/>
                </a:path>
              </a:pathLst>
            </a:custGeom>
            <a:solidFill>
              <a:srgbClr val="FC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9"/>
            <p:cNvSpPr/>
            <p:nvPr/>
          </p:nvSpPr>
          <p:spPr>
            <a:xfrm>
              <a:off x="2875645" y="2087138"/>
              <a:ext cx="759936" cy="705871"/>
            </a:xfrm>
            <a:custGeom>
              <a:avLst/>
              <a:gdLst/>
              <a:ahLst/>
              <a:cxnLst/>
              <a:rect l="l" t="t" r="r" b="b"/>
              <a:pathLst>
                <a:path w="7534" h="6998" extrusionOk="0">
                  <a:moveTo>
                    <a:pt x="1931" y="6998"/>
                  </a:moveTo>
                  <a:lnTo>
                    <a:pt x="6511" y="6998"/>
                  </a:lnTo>
                  <a:cubicBezTo>
                    <a:pt x="7088" y="6998"/>
                    <a:pt x="7534" y="6478"/>
                    <a:pt x="7427" y="5909"/>
                  </a:cubicBezTo>
                  <a:lnTo>
                    <a:pt x="6536" y="892"/>
                  </a:lnTo>
                  <a:cubicBezTo>
                    <a:pt x="6437" y="380"/>
                    <a:pt x="5933" y="0"/>
                    <a:pt x="5339" y="0"/>
                  </a:cubicBezTo>
                  <a:lnTo>
                    <a:pt x="1321" y="0"/>
                  </a:lnTo>
                  <a:cubicBezTo>
                    <a:pt x="578" y="0"/>
                    <a:pt x="0" y="578"/>
                    <a:pt x="124" y="1222"/>
                  </a:cubicBezTo>
                  <a:lnTo>
                    <a:pt x="1024" y="6239"/>
                  </a:lnTo>
                  <a:cubicBezTo>
                    <a:pt x="1098" y="6684"/>
                    <a:pt x="1477" y="6998"/>
                    <a:pt x="1931" y="6998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59"/>
          <p:cNvGrpSpPr/>
          <p:nvPr/>
        </p:nvGrpSpPr>
        <p:grpSpPr>
          <a:xfrm>
            <a:off x="2080620" y="2361987"/>
            <a:ext cx="2989340" cy="2235464"/>
            <a:chOff x="8797545" y="2361987"/>
            <a:chExt cx="2989340" cy="2235464"/>
          </a:xfrm>
        </p:grpSpPr>
        <p:sp>
          <p:nvSpPr>
            <p:cNvPr id="2081" name="Google Shape;2081;p59"/>
            <p:cNvSpPr/>
            <p:nvPr/>
          </p:nvSpPr>
          <p:spPr>
            <a:xfrm>
              <a:off x="10966724" y="4104870"/>
              <a:ext cx="718017" cy="40791"/>
            </a:xfrm>
            <a:custGeom>
              <a:avLst/>
              <a:gdLst/>
              <a:ahLst/>
              <a:cxnLst/>
              <a:rect l="l" t="t" r="r" b="b"/>
              <a:pathLst>
                <a:path w="8590" h="488" extrusionOk="0">
                  <a:moveTo>
                    <a:pt x="0" y="1"/>
                  </a:moveTo>
                  <a:lnTo>
                    <a:pt x="0" y="488"/>
                  </a:lnTo>
                  <a:lnTo>
                    <a:pt x="8590" y="488"/>
                  </a:lnTo>
                  <a:lnTo>
                    <a:pt x="8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9"/>
            <p:cNvSpPr/>
            <p:nvPr/>
          </p:nvSpPr>
          <p:spPr>
            <a:xfrm>
              <a:off x="8935464" y="4104870"/>
              <a:ext cx="718100" cy="40791"/>
            </a:xfrm>
            <a:custGeom>
              <a:avLst/>
              <a:gdLst/>
              <a:ahLst/>
              <a:cxnLst/>
              <a:rect l="l" t="t" r="r" b="b"/>
              <a:pathLst>
                <a:path w="8591" h="488" extrusionOk="0">
                  <a:moveTo>
                    <a:pt x="0" y="1"/>
                  </a:moveTo>
                  <a:lnTo>
                    <a:pt x="0" y="488"/>
                  </a:lnTo>
                  <a:lnTo>
                    <a:pt x="8590" y="488"/>
                  </a:lnTo>
                  <a:lnTo>
                    <a:pt x="8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9"/>
            <p:cNvSpPr/>
            <p:nvPr/>
          </p:nvSpPr>
          <p:spPr>
            <a:xfrm>
              <a:off x="9863787" y="3042724"/>
              <a:ext cx="109750" cy="53914"/>
            </a:xfrm>
            <a:custGeom>
              <a:avLst/>
              <a:gdLst/>
              <a:ahLst/>
              <a:cxnLst/>
              <a:rect l="l" t="t" r="r" b="b"/>
              <a:pathLst>
                <a:path w="1313" h="645" extrusionOk="0">
                  <a:moveTo>
                    <a:pt x="1313" y="322"/>
                  </a:moveTo>
                  <a:lnTo>
                    <a:pt x="1" y="1"/>
                  </a:lnTo>
                  <a:lnTo>
                    <a:pt x="1" y="644"/>
                  </a:lnTo>
                  <a:lnTo>
                    <a:pt x="1313" y="64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9"/>
            <p:cNvSpPr/>
            <p:nvPr/>
          </p:nvSpPr>
          <p:spPr>
            <a:xfrm>
              <a:off x="9288621" y="3042724"/>
              <a:ext cx="575249" cy="53914"/>
            </a:xfrm>
            <a:custGeom>
              <a:avLst/>
              <a:gdLst/>
              <a:ahLst/>
              <a:cxnLst/>
              <a:rect l="l" t="t" r="r" b="b"/>
              <a:pathLst>
                <a:path w="6882" h="645" extrusionOk="0">
                  <a:moveTo>
                    <a:pt x="0" y="644"/>
                  </a:moveTo>
                  <a:lnTo>
                    <a:pt x="6882" y="644"/>
                  </a:lnTo>
                  <a:lnTo>
                    <a:pt x="6882" y="1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9"/>
            <p:cNvSpPr/>
            <p:nvPr/>
          </p:nvSpPr>
          <p:spPr>
            <a:xfrm>
              <a:off x="8797545" y="3095133"/>
              <a:ext cx="2989340" cy="62189"/>
            </a:xfrm>
            <a:custGeom>
              <a:avLst/>
              <a:gdLst/>
              <a:ahLst/>
              <a:cxnLst/>
              <a:rect l="l" t="t" r="r" b="b"/>
              <a:pathLst>
                <a:path w="35763" h="744" extrusionOk="0">
                  <a:moveTo>
                    <a:pt x="0" y="1"/>
                  </a:moveTo>
                  <a:lnTo>
                    <a:pt x="0" y="743"/>
                  </a:lnTo>
                  <a:lnTo>
                    <a:pt x="35762" y="743"/>
                  </a:lnTo>
                  <a:lnTo>
                    <a:pt x="357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9"/>
            <p:cNvSpPr/>
            <p:nvPr/>
          </p:nvSpPr>
          <p:spPr>
            <a:xfrm>
              <a:off x="11481205" y="3157239"/>
              <a:ext cx="305679" cy="1440213"/>
            </a:xfrm>
            <a:custGeom>
              <a:avLst/>
              <a:gdLst/>
              <a:ahLst/>
              <a:cxnLst/>
              <a:rect l="l" t="t" r="r" b="b"/>
              <a:pathLst>
                <a:path w="3657" h="17230" extrusionOk="0">
                  <a:moveTo>
                    <a:pt x="1" y="0"/>
                  </a:moveTo>
                  <a:lnTo>
                    <a:pt x="3079" y="17230"/>
                  </a:lnTo>
                  <a:lnTo>
                    <a:pt x="3656" y="17230"/>
                  </a:lnTo>
                  <a:lnTo>
                    <a:pt x="587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9"/>
            <p:cNvSpPr/>
            <p:nvPr/>
          </p:nvSpPr>
          <p:spPr>
            <a:xfrm>
              <a:off x="10873608" y="3157239"/>
              <a:ext cx="304927" cy="1440213"/>
            </a:xfrm>
            <a:custGeom>
              <a:avLst/>
              <a:gdLst/>
              <a:ahLst/>
              <a:cxnLst/>
              <a:rect l="l" t="t" r="r" b="b"/>
              <a:pathLst>
                <a:path w="3648" h="17230" extrusionOk="0">
                  <a:moveTo>
                    <a:pt x="3061" y="0"/>
                  </a:moveTo>
                  <a:lnTo>
                    <a:pt x="0" y="17230"/>
                  </a:lnTo>
                  <a:lnTo>
                    <a:pt x="586" y="17230"/>
                  </a:lnTo>
                  <a:lnTo>
                    <a:pt x="3647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9"/>
            <p:cNvSpPr/>
            <p:nvPr/>
          </p:nvSpPr>
          <p:spPr>
            <a:xfrm>
              <a:off x="9449945" y="3157239"/>
              <a:ext cx="305679" cy="1440213"/>
            </a:xfrm>
            <a:custGeom>
              <a:avLst/>
              <a:gdLst/>
              <a:ahLst/>
              <a:cxnLst/>
              <a:rect l="l" t="t" r="r" b="b"/>
              <a:pathLst>
                <a:path w="3657" h="17230" extrusionOk="0">
                  <a:moveTo>
                    <a:pt x="1" y="0"/>
                  </a:moveTo>
                  <a:lnTo>
                    <a:pt x="3062" y="17230"/>
                  </a:lnTo>
                  <a:lnTo>
                    <a:pt x="3656" y="17230"/>
                  </a:lnTo>
                  <a:lnTo>
                    <a:pt x="587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9"/>
            <p:cNvSpPr/>
            <p:nvPr/>
          </p:nvSpPr>
          <p:spPr>
            <a:xfrm>
              <a:off x="8841679" y="3157239"/>
              <a:ext cx="304927" cy="1440213"/>
            </a:xfrm>
            <a:custGeom>
              <a:avLst/>
              <a:gdLst/>
              <a:ahLst/>
              <a:cxnLst/>
              <a:rect l="l" t="t" r="r" b="b"/>
              <a:pathLst>
                <a:path w="3648" h="17230" extrusionOk="0">
                  <a:moveTo>
                    <a:pt x="3070" y="0"/>
                  </a:moveTo>
                  <a:lnTo>
                    <a:pt x="0" y="17230"/>
                  </a:lnTo>
                  <a:lnTo>
                    <a:pt x="586" y="17230"/>
                  </a:lnTo>
                  <a:lnTo>
                    <a:pt x="3647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9"/>
            <p:cNvSpPr/>
            <p:nvPr/>
          </p:nvSpPr>
          <p:spPr>
            <a:xfrm>
              <a:off x="8866505" y="2361987"/>
              <a:ext cx="982237" cy="557361"/>
            </a:xfrm>
            <a:custGeom>
              <a:avLst/>
              <a:gdLst/>
              <a:ahLst/>
              <a:cxnLst/>
              <a:rect l="l" t="t" r="r" b="b"/>
              <a:pathLst>
                <a:path w="11751" h="6668" extrusionOk="0">
                  <a:moveTo>
                    <a:pt x="0" y="6668"/>
                  </a:moveTo>
                  <a:lnTo>
                    <a:pt x="11750" y="6668"/>
                  </a:lnTo>
                  <a:lnTo>
                    <a:pt x="117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C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9"/>
            <p:cNvSpPr/>
            <p:nvPr/>
          </p:nvSpPr>
          <p:spPr>
            <a:xfrm>
              <a:off x="8866505" y="2379875"/>
              <a:ext cx="947715" cy="539474"/>
            </a:xfrm>
            <a:custGeom>
              <a:avLst/>
              <a:gdLst/>
              <a:ahLst/>
              <a:cxnLst/>
              <a:rect l="l" t="t" r="r" b="b"/>
              <a:pathLst>
                <a:path w="11338" h="6454" extrusionOk="0">
                  <a:moveTo>
                    <a:pt x="0" y="6454"/>
                  </a:moveTo>
                  <a:lnTo>
                    <a:pt x="11338" y="6454"/>
                  </a:lnTo>
                  <a:lnTo>
                    <a:pt x="11338" y="1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9"/>
            <p:cNvSpPr/>
            <p:nvPr/>
          </p:nvSpPr>
          <p:spPr>
            <a:xfrm>
              <a:off x="9207207" y="2717151"/>
              <a:ext cx="190412" cy="379487"/>
            </a:xfrm>
            <a:custGeom>
              <a:avLst/>
              <a:gdLst/>
              <a:ahLst/>
              <a:cxnLst/>
              <a:rect l="l" t="t" r="r" b="b"/>
              <a:pathLst>
                <a:path w="2278" h="4540" extrusionOk="0">
                  <a:moveTo>
                    <a:pt x="2278" y="4539"/>
                  </a:moveTo>
                  <a:lnTo>
                    <a:pt x="0" y="4539"/>
                  </a:lnTo>
                  <a:lnTo>
                    <a:pt x="0" y="1"/>
                  </a:lnTo>
                  <a:lnTo>
                    <a:pt x="2278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9"/>
            <p:cNvSpPr/>
            <p:nvPr/>
          </p:nvSpPr>
          <p:spPr>
            <a:xfrm>
              <a:off x="10057626" y="3024084"/>
              <a:ext cx="178041" cy="72554"/>
            </a:xfrm>
            <a:custGeom>
              <a:avLst/>
              <a:gdLst/>
              <a:ahLst/>
              <a:cxnLst/>
              <a:rect l="l" t="t" r="r" b="b"/>
              <a:pathLst>
                <a:path w="2130" h="868" extrusionOk="0">
                  <a:moveTo>
                    <a:pt x="1263" y="1"/>
                  </a:moveTo>
                  <a:lnTo>
                    <a:pt x="867" y="1"/>
                  </a:lnTo>
                  <a:cubicBezTo>
                    <a:pt x="397" y="1"/>
                    <a:pt x="1" y="389"/>
                    <a:pt x="1" y="867"/>
                  </a:cubicBezTo>
                  <a:lnTo>
                    <a:pt x="1" y="867"/>
                  </a:lnTo>
                  <a:lnTo>
                    <a:pt x="2129" y="867"/>
                  </a:lnTo>
                  <a:lnTo>
                    <a:pt x="2129" y="867"/>
                  </a:lnTo>
                  <a:cubicBezTo>
                    <a:pt x="2129" y="380"/>
                    <a:pt x="1733" y="1"/>
                    <a:pt x="1263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4195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5"/>
          <p:cNvGrpSpPr/>
          <p:nvPr/>
        </p:nvGrpSpPr>
        <p:grpSpPr>
          <a:xfrm>
            <a:off x="1198498" y="3373343"/>
            <a:ext cx="409240" cy="409368"/>
            <a:chOff x="1270413" y="1966550"/>
            <a:chExt cx="321250" cy="321350"/>
          </a:xfrm>
        </p:grpSpPr>
        <p:sp>
          <p:nvSpPr>
            <p:cNvPr id="1699" name="Google Shape;1699;p45"/>
            <p:cNvSpPr/>
            <p:nvPr/>
          </p:nvSpPr>
          <p:spPr>
            <a:xfrm>
              <a:off x="1409613" y="2149900"/>
              <a:ext cx="182050" cy="138000"/>
            </a:xfrm>
            <a:custGeom>
              <a:avLst/>
              <a:gdLst/>
              <a:ahLst/>
              <a:cxnLst/>
              <a:rect l="l" t="t" r="r" b="b"/>
              <a:pathLst>
                <a:path w="7282" h="5520" extrusionOk="0">
                  <a:moveTo>
                    <a:pt x="6157" y="1250"/>
                  </a:moveTo>
                  <a:cubicBezTo>
                    <a:pt x="6364" y="1250"/>
                    <a:pt x="6533" y="1424"/>
                    <a:pt x="6533" y="1631"/>
                  </a:cubicBezTo>
                  <a:lnTo>
                    <a:pt x="6533" y="2132"/>
                  </a:lnTo>
                  <a:cubicBezTo>
                    <a:pt x="6529" y="2756"/>
                    <a:pt x="6020" y="3265"/>
                    <a:pt x="5400" y="3265"/>
                  </a:cubicBezTo>
                  <a:lnTo>
                    <a:pt x="5143" y="3265"/>
                  </a:lnTo>
                  <a:cubicBezTo>
                    <a:pt x="5230" y="2963"/>
                    <a:pt x="5276" y="2649"/>
                    <a:pt x="5276" y="2326"/>
                  </a:cubicBezTo>
                  <a:lnTo>
                    <a:pt x="5276" y="1250"/>
                  </a:lnTo>
                  <a:close/>
                  <a:moveTo>
                    <a:pt x="377" y="1"/>
                  </a:moveTo>
                  <a:cubicBezTo>
                    <a:pt x="170" y="1"/>
                    <a:pt x="1" y="171"/>
                    <a:pt x="1" y="377"/>
                  </a:cubicBezTo>
                  <a:lnTo>
                    <a:pt x="1" y="2326"/>
                  </a:lnTo>
                  <a:cubicBezTo>
                    <a:pt x="1" y="3100"/>
                    <a:pt x="266" y="3848"/>
                    <a:pt x="746" y="4448"/>
                  </a:cubicBezTo>
                  <a:lnTo>
                    <a:pt x="1494" y="5379"/>
                  </a:lnTo>
                  <a:cubicBezTo>
                    <a:pt x="1569" y="5466"/>
                    <a:pt x="1676" y="5520"/>
                    <a:pt x="1788" y="5520"/>
                  </a:cubicBezTo>
                  <a:lnTo>
                    <a:pt x="3484" y="5520"/>
                  </a:lnTo>
                  <a:cubicBezTo>
                    <a:pt x="3600" y="5520"/>
                    <a:pt x="3708" y="5466"/>
                    <a:pt x="3782" y="5379"/>
                  </a:cubicBezTo>
                  <a:lnTo>
                    <a:pt x="4531" y="4448"/>
                  </a:lnTo>
                  <a:cubicBezTo>
                    <a:pt x="4638" y="4308"/>
                    <a:pt x="4738" y="4163"/>
                    <a:pt x="4825" y="4014"/>
                  </a:cubicBezTo>
                  <a:lnTo>
                    <a:pt x="5400" y="4014"/>
                  </a:lnTo>
                  <a:cubicBezTo>
                    <a:pt x="6438" y="4014"/>
                    <a:pt x="7282" y="3170"/>
                    <a:pt x="7282" y="2132"/>
                  </a:cubicBezTo>
                  <a:lnTo>
                    <a:pt x="7282" y="1631"/>
                  </a:lnTo>
                  <a:cubicBezTo>
                    <a:pt x="7282" y="1010"/>
                    <a:pt x="6777" y="502"/>
                    <a:pt x="6148" y="502"/>
                  </a:cubicBezTo>
                  <a:lnTo>
                    <a:pt x="5271" y="502"/>
                  </a:lnTo>
                  <a:lnTo>
                    <a:pt x="5271" y="377"/>
                  </a:lnTo>
                  <a:cubicBezTo>
                    <a:pt x="5271" y="171"/>
                    <a:pt x="5102" y="1"/>
                    <a:pt x="4895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5"/>
            <p:cNvSpPr/>
            <p:nvPr/>
          </p:nvSpPr>
          <p:spPr>
            <a:xfrm>
              <a:off x="1326888" y="2062000"/>
              <a:ext cx="120500" cy="31375"/>
            </a:xfrm>
            <a:custGeom>
              <a:avLst/>
              <a:gdLst/>
              <a:ahLst/>
              <a:cxnLst/>
              <a:rect l="l" t="t" r="r" b="b"/>
              <a:pathLst>
                <a:path w="4820" h="1255" extrusionOk="0">
                  <a:moveTo>
                    <a:pt x="0" y="1"/>
                  </a:moveTo>
                  <a:lnTo>
                    <a:pt x="0" y="1254"/>
                  </a:lnTo>
                  <a:lnTo>
                    <a:pt x="4820" y="1254"/>
                  </a:lnTo>
                  <a:lnTo>
                    <a:pt x="482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5"/>
            <p:cNvSpPr/>
            <p:nvPr/>
          </p:nvSpPr>
          <p:spPr>
            <a:xfrm>
              <a:off x="1270413" y="1966550"/>
              <a:ext cx="233450" cy="296225"/>
            </a:xfrm>
            <a:custGeom>
              <a:avLst/>
              <a:gdLst/>
              <a:ahLst/>
              <a:cxnLst/>
              <a:rect l="l" t="t" r="r" b="b"/>
              <a:pathLst>
                <a:path w="9338" h="11849" extrusionOk="0">
                  <a:moveTo>
                    <a:pt x="4932" y="1564"/>
                  </a:moveTo>
                  <a:cubicBezTo>
                    <a:pt x="5126" y="1564"/>
                    <a:pt x="5296" y="1705"/>
                    <a:pt x="5317" y="1899"/>
                  </a:cubicBezTo>
                  <a:cubicBezTo>
                    <a:pt x="5341" y="2127"/>
                    <a:pt x="5168" y="2317"/>
                    <a:pt x="4944" y="2317"/>
                  </a:cubicBezTo>
                  <a:lnTo>
                    <a:pt x="1891" y="2317"/>
                  </a:lnTo>
                  <a:cubicBezTo>
                    <a:pt x="1701" y="2317"/>
                    <a:pt x="1531" y="2180"/>
                    <a:pt x="1510" y="1982"/>
                  </a:cubicBezTo>
                  <a:cubicBezTo>
                    <a:pt x="1486" y="1754"/>
                    <a:pt x="1659" y="1564"/>
                    <a:pt x="1883" y="1564"/>
                  </a:cubicBezTo>
                  <a:close/>
                  <a:moveTo>
                    <a:pt x="7451" y="3066"/>
                  </a:moveTo>
                  <a:cubicBezTo>
                    <a:pt x="7658" y="3066"/>
                    <a:pt x="7828" y="3239"/>
                    <a:pt x="7828" y="3446"/>
                  </a:cubicBezTo>
                  <a:lnTo>
                    <a:pt x="7828" y="5453"/>
                  </a:lnTo>
                  <a:cubicBezTo>
                    <a:pt x="7828" y="5660"/>
                    <a:pt x="7658" y="5829"/>
                    <a:pt x="7451" y="5829"/>
                  </a:cubicBezTo>
                  <a:lnTo>
                    <a:pt x="1883" y="5829"/>
                  </a:lnTo>
                  <a:cubicBezTo>
                    <a:pt x="1676" y="5829"/>
                    <a:pt x="1506" y="5660"/>
                    <a:pt x="1506" y="5453"/>
                  </a:cubicBezTo>
                  <a:lnTo>
                    <a:pt x="1506" y="3442"/>
                  </a:lnTo>
                  <a:cubicBezTo>
                    <a:pt x="1506" y="3235"/>
                    <a:pt x="1676" y="3066"/>
                    <a:pt x="1883" y="3066"/>
                  </a:cubicBezTo>
                  <a:close/>
                  <a:moveTo>
                    <a:pt x="377" y="0"/>
                  </a:moveTo>
                  <a:cubicBezTo>
                    <a:pt x="170" y="0"/>
                    <a:pt x="0" y="170"/>
                    <a:pt x="0" y="377"/>
                  </a:cubicBezTo>
                  <a:lnTo>
                    <a:pt x="0" y="11472"/>
                  </a:lnTo>
                  <a:cubicBezTo>
                    <a:pt x="0" y="11679"/>
                    <a:pt x="170" y="11848"/>
                    <a:pt x="377" y="11848"/>
                  </a:cubicBezTo>
                  <a:lnTo>
                    <a:pt x="5445" y="11848"/>
                  </a:lnTo>
                  <a:cubicBezTo>
                    <a:pt x="5159" y="11389"/>
                    <a:pt x="4965" y="10876"/>
                    <a:pt x="4878" y="10343"/>
                  </a:cubicBezTo>
                  <a:lnTo>
                    <a:pt x="1891" y="10343"/>
                  </a:lnTo>
                  <a:cubicBezTo>
                    <a:pt x="1701" y="10343"/>
                    <a:pt x="1531" y="10206"/>
                    <a:pt x="1510" y="10007"/>
                  </a:cubicBezTo>
                  <a:cubicBezTo>
                    <a:pt x="1486" y="9780"/>
                    <a:pt x="1659" y="9590"/>
                    <a:pt x="1883" y="9590"/>
                  </a:cubicBezTo>
                  <a:lnTo>
                    <a:pt x="4820" y="9590"/>
                  </a:lnTo>
                  <a:lnTo>
                    <a:pt x="4820" y="8833"/>
                  </a:lnTo>
                  <a:lnTo>
                    <a:pt x="1891" y="8833"/>
                  </a:lnTo>
                  <a:cubicBezTo>
                    <a:pt x="1701" y="8833"/>
                    <a:pt x="1531" y="8692"/>
                    <a:pt x="1510" y="8497"/>
                  </a:cubicBezTo>
                  <a:cubicBezTo>
                    <a:pt x="1482" y="8270"/>
                    <a:pt x="1659" y="8080"/>
                    <a:pt x="1883" y="8080"/>
                  </a:cubicBezTo>
                  <a:lnTo>
                    <a:pt x="4820" y="8080"/>
                  </a:lnTo>
                  <a:lnTo>
                    <a:pt x="4820" y="7703"/>
                  </a:lnTo>
                  <a:cubicBezTo>
                    <a:pt x="4820" y="7567"/>
                    <a:pt x="4841" y="7443"/>
                    <a:pt x="4886" y="7323"/>
                  </a:cubicBezTo>
                  <a:lnTo>
                    <a:pt x="1895" y="7323"/>
                  </a:lnTo>
                  <a:cubicBezTo>
                    <a:pt x="1705" y="7323"/>
                    <a:pt x="1535" y="7186"/>
                    <a:pt x="1515" y="6987"/>
                  </a:cubicBezTo>
                  <a:cubicBezTo>
                    <a:pt x="1490" y="6760"/>
                    <a:pt x="1664" y="6570"/>
                    <a:pt x="1887" y="6570"/>
                  </a:cubicBezTo>
                  <a:lnTo>
                    <a:pt x="9338" y="6570"/>
                  </a:lnTo>
                  <a:lnTo>
                    <a:pt x="9338" y="377"/>
                  </a:lnTo>
                  <a:cubicBezTo>
                    <a:pt x="9338" y="170"/>
                    <a:pt x="9168" y="0"/>
                    <a:pt x="89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2" name="Google Shape;1702;p45"/>
          <p:cNvSpPr txBox="1">
            <a:spLocks noGrp="1"/>
          </p:cNvSpPr>
          <p:nvPr>
            <p:ph type="title"/>
          </p:nvPr>
        </p:nvSpPr>
        <p:spPr>
          <a:xfrm>
            <a:off x="1785961" y="1421000"/>
            <a:ext cx="2517600" cy="4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Directivos</a:t>
            </a:r>
            <a:endParaRPr dirty="0"/>
          </a:p>
        </p:txBody>
      </p:sp>
      <p:sp>
        <p:nvSpPr>
          <p:cNvPr id="1703" name="Google Shape;1703;p45"/>
          <p:cNvSpPr txBox="1">
            <a:spLocks noGrp="1"/>
          </p:cNvSpPr>
          <p:nvPr>
            <p:ph type="subTitle" idx="1"/>
          </p:nvPr>
        </p:nvSpPr>
        <p:spPr>
          <a:xfrm>
            <a:off x="1785949" y="1763563"/>
            <a:ext cx="2539351" cy="10193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es-ES" dirty="0">
                <a:latin typeface="oswald" charset="0"/>
              </a:rPr>
              <a:t>solo estaban inhabilitados para contratar con el mismo organismo los funcionarios  Directivos.</a:t>
            </a:r>
            <a:endParaRPr dirty="0"/>
          </a:p>
        </p:txBody>
      </p:sp>
      <p:sp>
        <p:nvSpPr>
          <p:cNvPr id="1704" name="Google Shape;1704;p45"/>
          <p:cNvSpPr txBox="1">
            <a:spLocks noGrp="1"/>
          </p:cNvSpPr>
          <p:nvPr>
            <p:ph type="title" idx="2"/>
          </p:nvPr>
        </p:nvSpPr>
        <p:spPr>
          <a:xfrm>
            <a:off x="5728733" y="1421000"/>
            <a:ext cx="2517600" cy="4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Sociedades</a:t>
            </a:r>
            <a:endParaRPr dirty="0"/>
          </a:p>
        </p:txBody>
      </p:sp>
      <p:sp>
        <p:nvSpPr>
          <p:cNvPr id="1705" name="Google Shape;1705;p45"/>
          <p:cNvSpPr txBox="1">
            <a:spLocks noGrp="1"/>
          </p:cNvSpPr>
          <p:nvPr>
            <p:ph type="subTitle" idx="3"/>
          </p:nvPr>
        </p:nvSpPr>
        <p:spPr>
          <a:xfrm>
            <a:off x="5706993" y="1731611"/>
            <a:ext cx="2967880" cy="14493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es-ES_tradnl" dirty="0">
                <a:latin typeface="oswald" charset="0"/>
              </a:rPr>
              <a:t>de personas, comanditas por acciones, SA cerradas en que aquéllos o éstas sean parte o accionistas, y las SA abiertas en que aquéllos o éstas sean dueños del 10% o más del capital.</a:t>
            </a:r>
            <a:endParaRPr dirty="0"/>
          </a:p>
        </p:txBody>
      </p:sp>
      <p:sp>
        <p:nvSpPr>
          <p:cNvPr id="1706" name="Google Shape;1706;p45"/>
          <p:cNvSpPr txBox="1">
            <a:spLocks noGrp="1"/>
          </p:cNvSpPr>
          <p:nvPr>
            <p:ph type="title" idx="4"/>
          </p:nvPr>
        </p:nvSpPr>
        <p:spPr>
          <a:xfrm>
            <a:off x="1785961" y="3008314"/>
            <a:ext cx="2517600" cy="4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Parientes </a:t>
            </a:r>
            <a:endParaRPr dirty="0"/>
          </a:p>
        </p:txBody>
      </p:sp>
      <p:sp>
        <p:nvSpPr>
          <p:cNvPr id="1707" name="Google Shape;1707;p45"/>
          <p:cNvSpPr txBox="1">
            <a:spLocks noGrp="1"/>
          </p:cNvSpPr>
          <p:nvPr>
            <p:ph type="subTitle" idx="5"/>
          </p:nvPr>
        </p:nvSpPr>
        <p:spPr>
          <a:xfrm>
            <a:off x="1335448" y="3349149"/>
            <a:ext cx="3164990" cy="15806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b="1" dirty="0">
                <a:latin typeface="oswald" charset="0"/>
              </a:rPr>
              <a:t>	</a:t>
            </a:r>
            <a:r>
              <a:rPr lang="es-ES" dirty="0">
                <a:latin typeface="oswald" charset="0"/>
              </a:rPr>
              <a:t>su cónyuge, hijos, adoptados o parientes hasta el 3º grado por consanguinidad </a:t>
            </a:r>
            <a:r>
              <a:rPr lang="es-ES" sz="1000" dirty="0">
                <a:latin typeface="oswald" charset="0"/>
              </a:rPr>
              <a:t>(bisabuelos, nietos, bisnietos, tíos, sobrinos) </a:t>
            </a:r>
            <a:r>
              <a:rPr lang="es-ES" dirty="0">
                <a:latin typeface="oswald" charset="0"/>
              </a:rPr>
              <a:t>y 2º grado de afinidad </a:t>
            </a:r>
            <a:r>
              <a:rPr lang="es-ES" sz="1000" dirty="0">
                <a:latin typeface="oswald" charset="0"/>
              </a:rPr>
              <a:t>(hijos de cónyuge y sus nietos, suegros y sus padres abuelos, cuñados)</a:t>
            </a:r>
          </a:p>
        </p:txBody>
      </p:sp>
      <p:sp>
        <p:nvSpPr>
          <p:cNvPr id="1708" name="Google Shape;1708;p45"/>
          <p:cNvSpPr txBox="1">
            <a:spLocks noGrp="1"/>
          </p:cNvSpPr>
          <p:nvPr>
            <p:ph type="title" idx="6"/>
          </p:nvPr>
        </p:nvSpPr>
        <p:spPr>
          <a:xfrm>
            <a:off x="5728733" y="3008308"/>
            <a:ext cx="2517600" cy="47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Gerentes</a:t>
            </a:r>
            <a:endParaRPr dirty="0"/>
          </a:p>
        </p:txBody>
      </p:sp>
      <p:sp>
        <p:nvSpPr>
          <p:cNvPr id="1709" name="Google Shape;1709;p45"/>
          <p:cNvSpPr txBox="1">
            <a:spLocks noGrp="1"/>
          </p:cNvSpPr>
          <p:nvPr>
            <p:ph type="subTitle" idx="7"/>
          </p:nvPr>
        </p:nvSpPr>
        <p:spPr>
          <a:xfrm>
            <a:off x="5263574" y="3349149"/>
            <a:ext cx="3411299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_tradnl">
                <a:latin typeface="oswald" charset="0"/>
              </a:rPr>
              <a:t>	los gerentes, administradores, representantes o directores de cualquiera de las sociedades antedichas.</a:t>
            </a:r>
            <a:endParaRPr lang="es-ES_tradnl" dirty="0">
              <a:latin typeface="oswald" charset="0"/>
            </a:endParaRPr>
          </a:p>
        </p:txBody>
      </p:sp>
      <p:grpSp>
        <p:nvGrpSpPr>
          <p:cNvPr id="1710" name="Google Shape;1710;p45"/>
          <p:cNvGrpSpPr/>
          <p:nvPr/>
        </p:nvGrpSpPr>
        <p:grpSpPr>
          <a:xfrm>
            <a:off x="1184172" y="1770475"/>
            <a:ext cx="413094" cy="409272"/>
            <a:chOff x="6135188" y="1438825"/>
            <a:chExt cx="324275" cy="321275"/>
          </a:xfrm>
        </p:grpSpPr>
        <p:sp>
          <p:nvSpPr>
            <p:cNvPr id="1711" name="Google Shape;1711;p45"/>
            <p:cNvSpPr/>
            <p:nvPr/>
          </p:nvSpPr>
          <p:spPr>
            <a:xfrm>
              <a:off x="6331488" y="1438825"/>
              <a:ext cx="127975" cy="123700"/>
            </a:xfrm>
            <a:custGeom>
              <a:avLst/>
              <a:gdLst/>
              <a:ahLst/>
              <a:cxnLst/>
              <a:rect l="l" t="t" r="r" b="b"/>
              <a:pathLst>
                <a:path w="5119" h="4948" extrusionOk="0">
                  <a:moveTo>
                    <a:pt x="962" y="0"/>
                  </a:moveTo>
                  <a:cubicBezTo>
                    <a:pt x="737" y="0"/>
                    <a:pt x="512" y="85"/>
                    <a:pt x="340" y="255"/>
                  </a:cubicBezTo>
                  <a:cubicBezTo>
                    <a:pt x="1" y="598"/>
                    <a:pt x="1" y="1156"/>
                    <a:pt x="340" y="1496"/>
                  </a:cubicBezTo>
                  <a:lnTo>
                    <a:pt x="3538" y="4694"/>
                  </a:lnTo>
                  <a:cubicBezTo>
                    <a:pt x="3708" y="4863"/>
                    <a:pt x="3932" y="4948"/>
                    <a:pt x="4157" y="4948"/>
                  </a:cubicBezTo>
                  <a:cubicBezTo>
                    <a:pt x="4382" y="4948"/>
                    <a:pt x="4608" y="4863"/>
                    <a:pt x="4779" y="4694"/>
                  </a:cubicBezTo>
                  <a:cubicBezTo>
                    <a:pt x="5118" y="4350"/>
                    <a:pt x="5118" y="3792"/>
                    <a:pt x="4779" y="3452"/>
                  </a:cubicBezTo>
                  <a:lnTo>
                    <a:pt x="1581" y="255"/>
                  </a:lnTo>
                  <a:cubicBezTo>
                    <a:pt x="1412" y="85"/>
                    <a:pt x="1187" y="0"/>
                    <a:pt x="962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5"/>
            <p:cNvSpPr/>
            <p:nvPr/>
          </p:nvSpPr>
          <p:spPr>
            <a:xfrm>
              <a:off x="6253938" y="1485000"/>
              <a:ext cx="157225" cy="157225"/>
            </a:xfrm>
            <a:custGeom>
              <a:avLst/>
              <a:gdLst/>
              <a:ahLst/>
              <a:cxnLst/>
              <a:rect l="l" t="t" r="r" b="b"/>
              <a:pathLst>
                <a:path w="6289" h="6289" extrusionOk="0">
                  <a:moveTo>
                    <a:pt x="2751" y="0"/>
                  </a:moveTo>
                  <a:lnTo>
                    <a:pt x="0" y="2032"/>
                  </a:lnTo>
                  <a:lnTo>
                    <a:pt x="4257" y="6289"/>
                  </a:lnTo>
                  <a:lnTo>
                    <a:pt x="6288" y="3537"/>
                  </a:lnTo>
                  <a:cubicBezTo>
                    <a:pt x="6222" y="3492"/>
                    <a:pt x="6164" y="3434"/>
                    <a:pt x="6102" y="3376"/>
                  </a:cubicBezTo>
                  <a:lnTo>
                    <a:pt x="2913" y="186"/>
                  </a:lnTo>
                  <a:cubicBezTo>
                    <a:pt x="2855" y="129"/>
                    <a:pt x="2797" y="67"/>
                    <a:pt x="275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5"/>
            <p:cNvSpPr/>
            <p:nvPr/>
          </p:nvSpPr>
          <p:spPr>
            <a:xfrm>
              <a:off x="6135188" y="1630400"/>
              <a:ext cx="130775" cy="129700"/>
            </a:xfrm>
            <a:custGeom>
              <a:avLst/>
              <a:gdLst/>
              <a:ahLst/>
              <a:cxnLst/>
              <a:rect l="l" t="t" r="r" b="b"/>
              <a:pathLst>
                <a:path w="5231" h="5188" extrusionOk="0">
                  <a:moveTo>
                    <a:pt x="3923" y="1"/>
                  </a:moveTo>
                  <a:lnTo>
                    <a:pt x="125" y="4568"/>
                  </a:lnTo>
                  <a:cubicBezTo>
                    <a:pt x="1" y="4717"/>
                    <a:pt x="13" y="4936"/>
                    <a:pt x="154" y="5077"/>
                  </a:cubicBezTo>
                  <a:cubicBezTo>
                    <a:pt x="227" y="5150"/>
                    <a:pt x="324" y="5188"/>
                    <a:pt x="421" y="5188"/>
                  </a:cubicBezTo>
                  <a:cubicBezTo>
                    <a:pt x="505" y="5188"/>
                    <a:pt x="590" y="5159"/>
                    <a:pt x="659" y="5102"/>
                  </a:cubicBezTo>
                  <a:lnTo>
                    <a:pt x="5230" y="1312"/>
                  </a:lnTo>
                  <a:lnTo>
                    <a:pt x="3923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5"/>
            <p:cNvSpPr/>
            <p:nvPr/>
          </p:nvSpPr>
          <p:spPr>
            <a:xfrm>
              <a:off x="6201088" y="1542750"/>
              <a:ext cx="154650" cy="150375"/>
            </a:xfrm>
            <a:custGeom>
              <a:avLst/>
              <a:gdLst/>
              <a:ahLst/>
              <a:cxnLst/>
              <a:rect l="l" t="t" r="r" b="b"/>
              <a:pathLst>
                <a:path w="6186" h="6015" extrusionOk="0">
                  <a:moveTo>
                    <a:pt x="962" y="1"/>
                  </a:moveTo>
                  <a:cubicBezTo>
                    <a:pt x="737" y="1"/>
                    <a:pt x="511" y="86"/>
                    <a:pt x="339" y="255"/>
                  </a:cubicBezTo>
                  <a:cubicBezTo>
                    <a:pt x="0" y="599"/>
                    <a:pt x="0" y="1157"/>
                    <a:pt x="339" y="1496"/>
                  </a:cubicBezTo>
                  <a:lnTo>
                    <a:pt x="4601" y="5757"/>
                  </a:lnTo>
                  <a:cubicBezTo>
                    <a:pt x="4772" y="5929"/>
                    <a:pt x="4998" y="6015"/>
                    <a:pt x="5223" y="6015"/>
                  </a:cubicBezTo>
                  <a:cubicBezTo>
                    <a:pt x="5448" y="6015"/>
                    <a:pt x="5672" y="5929"/>
                    <a:pt x="5842" y="5757"/>
                  </a:cubicBezTo>
                  <a:cubicBezTo>
                    <a:pt x="6185" y="5418"/>
                    <a:pt x="6185" y="4860"/>
                    <a:pt x="5842" y="4516"/>
                  </a:cubicBezTo>
                  <a:lnTo>
                    <a:pt x="1581" y="255"/>
                  </a:lnTo>
                  <a:cubicBezTo>
                    <a:pt x="1411" y="86"/>
                    <a:pt x="1187" y="1"/>
                    <a:pt x="96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5" name="Google Shape;1715;p45"/>
          <p:cNvGrpSpPr/>
          <p:nvPr/>
        </p:nvGrpSpPr>
        <p:grpSpPr>
          <a:xfrm>
            <a:off x="5164280" y="1770476"/>
            <a:ext cx="377106" cy="409272"/>
            <a:chOff x="6859888" y="1438875"/>
            <a:chExt cx="296025" cy="321275"/>
          </a:xfrm>
        </p:grpSpPr>
        <p:sp>
          <p:nvSpPr>
            <p:cNvPr id="1716" name="Google Shape;1716;p45"/>
            <p:cNvSpPr/>
            <p:nvPr/>
          </p:nvSpPr>
          <p:spPr>
            <a:xfrm>
              <a:off x="6859888" y="1539200"/>
              <a:ext cx="296025" cy="220950"/>
            </a:xfrm>
            <a:custGeom>
              <a:avLst/>
              <a:gdLst/>
              <a:ahLst/>
              <a:cxnLst/>
              <a:rect l="l" t="t" r="r" b="b"/>
              <a:pathLst>
                <a:path w="11841" h="8838" extrusionOk="0">
                  <a:moveTo>
                    <a:pt x="3654" y="625"/>
                  </a:moveTo>
                  <a:cubicBezTo>
                    <a:pt x="3848" y="625"/>
                    <a:pt x="4018" y="765"/>
                    <a:pt x="4039" y="960"/>
                  </a:cubicBezTo>
                  <a:cubicBezTo>
                    <a:pt x="4063" y="1187"/>
                    <a:pt x="3885" y="1382"/>
                    <a:pt x="3666" y="1382"/>
                  </a:cubicBezTo>
                  <a:lnTo>
                    <a:pt x="2673" y="1382"/>
                  </a:lnTo>
                  <a:cubicBezTo>
                    <a:pt x="2483" y="1382"/>
                    <a:pt x="2309" y="1241"/>
                    <a:pt x="2289" y="1043"/>
                  </a:cubicBezTo>
                  <a:cubicBezTo>
                    <a:pt x="2264" y="815"/>
                    <a:pt x="2442" y="625"/>
                    <a:pt x="2661" y="625"/>
                  </a:cubicBezTo>
                  <a:close/>
                  <a:moveTo>
                    <a:pt x="3654" y="2131"/>
                  </a:moveTo>
                  <a:cubicBezTo>
                    <a:pt x="3848" y="2131"/>
                    <a:pt x="4018" y="2267"/>
                    <a:pt x="4039" y="2466"/>
                  </a:cubicBezTo>
                  <a:cubicBezTo>
                    <a:pt x="4063" y="2693"/>
                    <a:pt x="3885" y="2884"/>
                    <a:pt x="3666" y="2884"/>
                  </a:cubicBezTo>
                  <a:lnTo>
                    <a:pt x="2673" y="2884"/>
                  </a:lnTo>
                  <a:cubicBezTo>
                    <a:pt x="2483" y="2884"/>
                    <a:pt x="2309" y="2747"/>
                    <a:pt x="2289" y="2548"/>
                  </a:cubicBezTo>
                  <a:cubicBezTo>
                    <a:pt x="2264" y="2321"/>
                    <a:pt x="2442" y="2131"/>
                    <a:pt x="2661" y="2131"/>
                  </a:cubicBezTo>
                  <a:close/>
                  <a:moveTo>
                    <a:pt x="7688" y="630"/>
                  </a:moveTo>
                  <a:cubicBezTo>
                    <a:pt x="7760" y="630"/>
                    <a:pt x="7832" y="650"/>
                    <a:pt x="7894" y="691"/>
                  </a:cubicBezTo>
                  <a:cubicBezTo>
                    <a:pt x="8068" y="807"/>
                    <a:pt x="8113" y="1038"/>
                    <a:pt x="7998" y="1216"/>
                  </a:cubicBezTo>
                  <a:lnTo>
                    <a:pt x="6996" y="2718"/>
                  </a:lnTo>
                  <a:cubicBezTo>
                    <a:pt x="6934" y="2813"/>
                    <a:pt x="6831" y="2875"/>
                    <a:pt x="6723" y="2884"/>
                  </a:cubicBezTo>
                  <a:lnTo>
                    <a:pt x="6686" y="2884"/>
                  </a:lnTo>
                  <a:cubicBezTo>
                    <a:pt x="6587" y="2884"/>
                    <a:pt x="6488" y="2842"/>
                    <a:pt x="6421" y="2776"/>
                  </a:cubicBezTo>
                  <a:lnTo>
                    <a:pt x="5937" y="2292"/>
                  </a:lnTo>
                  <a:lnTo>
                    <a:pt x="5449" y="2776"/>
                  </a:lnTo>
                  <a:cubicBezTo>
                    <a:pt x="5377" y="2848"/>
                    <a:pt x="5280" y="2885"/>
                    <a:pt x="5182" y="2885"/>
                  </a:cubicBezTo>
                  <a:cubicBezTo>
                    <a:pt x="5085" y="2885"/>
                    <a:pt x="4988" y="2848"/>
                    <a:pt x="4916" y="2776"/>
                  </a:cubicBezTo>
                  <a:cubicBezTo>
                    <a:pt x="4758" y="2627"/>
                    <a:pt x="4758" y="2387"/>
                    <a:pt x="4907" y="2242"/>
                  </a:cubicBezTo>
                  <a:lnTo>
                    <a:pt x="5660" y="1489"/>
                  </a:lnTo>
                  <a:cubicBezTo>
                    <a:pt x="5733" y="1417"/>
                    <a:pt x="5830" y="1381"/>
                    <a:pt x="5927" y="1381"/>
                  </a:cubicBezTo>
                  <a:cubicBezTo>
                    <a:pt x="6024" y="1381"/>
                    <a:pt x="6122" y="1417"/>
                    <a:pt x="6194" y="1489"/>
                  </a:cubicBezTo>
                  <a:lnTo>
                    <a:pt x="6624" y="1920"/>
                  </a:lnTo>
                  <a:lnTo>
                    <a:pt x="7373" y="794"/>
                  </a:lnTo>
                  <a:cubicBezTo>
                    <a:pt x="7446" y="687"/>
                    <a:pt x="7567" y="630"/>
                    <a:pt x="7688" y="630"/>
                  </a:cubicBezTo>
                  <a:close/>
                  <a:moveTo>
                    <a:pt x="9186" y="622"/>
                  </a:moveTo>
                  <a:cubicBezTo>
                    <a:pt x="9391" y="622"/>
                    <a:pt x="9561" y="788"/>
                    <a:pt x="9561" y="997"/>
                  </a:cubicBezTo>
                  <a:lnTo>
                    <a:pt x="9561" y="4005"/>
                  </a:lnTo>
                  <a:cubicBezTo>
                    <a:pt x="9561" y="4224"/>
                    <a:pt x="9392" y="4389"/>
                    <a:pt x="9185" y="4389"/>
                  </a:cubicBezTo>
                  <a:lnTo>
                    <a:pt x="5176" y="4389"/>
                  </a:lnTo>
                  <a:cubicBezTo>
                    <a:pt x="4986" y="4389"/>
                    <a:pt x="4812" y="4249"/>
                    <a:pt x="4791" y="4054"/>
                  </a:cubicBezTo>
                  <a:cubicBezTo>
                    <a:pt x="4767" y="3827"/>
                    <a:pt x="4945" y="3637"/>
                    <a:pt x="5164" y="3637"/>
                  </a:cubicBezTo>
                  <a:lnTo>
                    <a:pt x="8804" y="3637"/>
                  </a:lnTo>
                  <a:lnTo>
                    <a:pt x="8804" y="1005"/>
                  </a:lnTo>
                  <a:cubicBezTo>
                    <a:pt x="8804" y="815"/>
                    <a:pt x="8945" y="645"/>
                    <a:pt x="9144" y="625"/>
                  </a:cubicBezTo>
                  <a:cubicBezTo>
                    <a:pt x="9158" y="623"/>
                    <a:pt x="9172" y="622"/>
                    <a:pt x="9186" y="622"/>
                  </a:cubicBezTo>
                  <a:close/>
                  <a:moveTo>
                    <a:pt x="5925" y="7327"/>
                  </a:moveTo>
                  <a:cubicBezTo>
                    <a:pt x="6132" y="7327"/>
                    <a:pt x="6301" y="7496"/>
                    <a:pt x="6301" y="7703"/>
                  </a:cubicBezTo>
                  <a:cubicBezTo>
                    <a:pt x="6297" y="7910"/>
                    <a:pt x="6132" y="8084"/>
                    <a:pt x="5925" y="8084"/>
                  </a:cubicBezTo>
                  <a:cubicBezTo>
                    <a:pt x="5718" y="8084"/>
                    <a:pt x="5549" y="7910"/>
                    <a:pt x="5549" y="7703"/>
                  </a:cubicBezTo>
                  <a:cubicBezTo>
                    <a:pt x="5549" y="7496"/>
                    <a:pt x="5718" y="7327"/>
                    <a:pt x="5925" y="7327"/>
                  </a:cubicBezTo>
                  <a:close/>
                  <a:moveTo>
                    <a:pt x="774" y="0"/>
                  </a:moveTo>
                  <a:lnTo>
                    <a:pt x="774" y="5022"/>
                  </a:lnTo>
                  <a:lnTo>
                    <a:pt x="406" y="5022"/>
                  </a:lnTo>
                  <a:cubicBezTo>
                    <a:pt x="216" y="5022"/>
                    <a:pt x="46" y="5159"/>
                    <a:pt x="26" y="5357"/>
                  </a:cubicBezTo>
                  <a:cubicBezTo>
                    <a:pt x="1" y="5585"/>
                    <a:pt x="175" y="5775"/>
                    <a:pt x="398" y="5775"/>
                  </a:cubicBezTo>
                  <a:lnTo>
                    <a:pt x="5540" y="5775"/>
                  </a:lnTo>
                  <a:lnTo>
                    <a:pt x="5540" y="6644"/>
                  </a:lnTo>
                  <a:cubicBezTo>
                    <a:pt x="5085" y="6805"/>
                    <a:pt x="4763" y="7256"/>
                    <a:pt x="4791" y="7773"/>
                  </a:cubicBezTo>
                  <a:cubicBezTo>
                    <a:pt x="4825" y="8344"/>
                    <a:pt x="5300" y="8812"/>
                    <a:pt x="5871" y="8837"/>
                  </a:cubicBezTo>
                  <a:cubicBezTo>
                    <a:pt x="5886" y="8837"/>
                    <a:pt x="5901" y="8838"/>
                    <a:pt x="5916" y="8838"/>
                  </a:cubicBezTo>
                  <a:cubicBezTo>
                    <a:pt x="6537" y="8838"/>
                    <a:pt x="7046" y="8330"/>
                    <a:pt x="7046" y="7711"/>
                  </a:cubicBezTo>
                  <a:cubicBezTo>
                    <a:pt x="7046" y="7219"/>
                    <a:pt x="6732" y="6801"/>
                    <a:pt x="6293" y="6644"/>
                  </a:cubicBezTo>
                  <a:lnTo>
                    <a:pt x="6293" y="5775"/>
                  </a:lnTo>
                  <a:lnTo>
                    <a:pt x="11427" y="5775"/>
                  </a:lnTo>
                  <a:cubicBezTo>
                    <a:pt x="11618" y="5775"/>
                    <a:pt x="11787" y="5635"/>
                    <a:pt x="11808" y="5440"/>
                  </a:cubicBezTo>
                  <a:cubicBezTo>
                    <a:pt x="11841" y="5213"/>
                    <a:pt x="11667" y="5022"/>
                    <a:pt x="11444" y="5022"/>
                  </a:cubicBezTo>
                  <a:lnTo>
                    <a:pt x="11067" y="5022"/>
                  </a:lnTo>
                  <a:lnTo>
                    <a:pt x="1106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5"/>
            <p:cNvSpPr/>
            <p:nvPr/>
          </p:nvSpPr>
          <p:spPr>
            <a:xfrm>
              <a:off x="6860313" y="1438875"/>
              <a:ext cx="295000" cy="81625"/>
            </a:xfrm>
            <a:custGeom>
              <a:avLst/>
              <a:gdLst/>
              <a:ahLst/>
              <a:cxnLst/>
              <a:rect l="l" t="t" r="r" b="b"/>
              <a:pathLst>
                <a:path w="11800" h="3265" extrusionOk="0">
                  <a:moveTo>
                    <a:pt x="5908" y="1498"/>
                  </a:moveTo>
                  <a:cubicBezTo>
                    <a:pt x="6115" y="1498"/>
                    <a:pt x="6284" y="1672"/>
                    <a:pt x="6284" y="1878"/>
                  </a:cubicBezTo>
                  <a:cubicBezTo>
                    <a:pt x="6284" y="2085"/>
                    <a:pt x="6115" y="2255"/>
                    <a:pt x="5908" y="2255"/>
                  </a:cubicBezTo>
                  <a:cubicBezTo>
                    <a:pt x="5701" y="2255"/>
                    <a:pt x="5532" y="2085"/>
                    <a:pt x="5532" y="1878"/>
                  </a:cubicBezTo>
                  <a:cubicBezTo>
                    <a:pt x="5532" y="1672"/>
                    <a:pt x="5701" y="1498"/>
                    <a:pt x="5908" y="1498"/>
                  </a:cubicBezTo>
                  <a:close/>
                  <a:moveTo>
                    <a:pt x="5904" y="0"/>
                  </a:moveTo>
                  <a:cubicBezTo>
                    <a:pt x="4994" y="0"/>
                    <a:pt x="4233" y="646"/>
                    <a:pt x="4059" y="1506"/>
                  </a:cubicBezTo>
                  <a:lnTo>
                    <a:pt x="381" y="1506"/>
                  </a:lnTo>
                  <a:cubicBezTo>
                    <a:pt x="174" y="1506"/>
                    <a:pt x="0" y="1676"/>
                    <a:pt x="0" y="1883"/>
                  </a:cubicBezTo>
                  <a:lnTo>
                    <a:pt x="0" y="2884"/>
                  </a:lnTo>
                  <a:cubicBezTo>
                    <a:pt x="0" y="3091"/>
                    <a:pt x="174" y="3264"/>
                    <a:pt x="381" y="3264"/>
                  </a:cubicBezTo>
                  <a:lnTo>
                    <a:pt x="11418" y="3264"/>
                  </a:lnTo>
                  <a:cubicBezTo>
                    <a:pt x="11625" y="3264"/>
                    <a:pt x="11799" y="3091"/>
                    <a:pt x="11799" y="2884"/>
                  </a:cubicBezTo>
                  <a:lnTo>
                    <a:pt x="11799" y="1883"/>
                  </a:lnTo>
                  <a:cubicBezTo>
                    <a:pt x="11799" y="1672"/>
                    <a:pt x="11634" y="1506"/>
                    <a:pt x="11427" y="1506"/>
                  </a:cubicBezTo>
                  <a:lnTo>
                    <a:pt x="7749" y="1506"/>
                  </a:lnTo>
                  <a:cubicBezTo>
                    <a:pt x="7575" y="646"/>
                    <a:pt x="6814" y="0"/>
                    <a:pt x="590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8" name="Google Shape;1718;p45"/>
          <p:cNvGrpSpPr/>
          <p:nvPr/>
        </p:nvGrpSpPr>
        <p:grpSpPr>
          <a:xfrm>
            <a:off x="5172503" y="3373439"/>
            <a:ext cx="360641" cy="409177"/>
            <a:chOff x="5468313" y="1438925"/>
            <a:chExt cx="283100" cy="321200"/>
          </a:xfrm>
        </p:grpSpPr>
        <p:sp>
          <p:nvSpPr>
            <p:cNvPr id="1719" name="Google Shape;1719;p45"/>
            <p:cNvSpPr/>
            <p:nvPr/>
          </p:nvSpPr>
          <p:spPr>
            <a:xfrm>
              <a:off x="5663488" y="1539200"/>
              <a:ext cx="43975" cy="158150"/>
            </a:xfrm>
            <a:custGeom>
              <a:avLst/>
              <a:gdLst/>
              <a:ahLst/>
              <a:cxnLst/>
              <a:rect l="l" t="t" r="r" b="b"/>
              <a:pathLst>
                <a:path w="1759" h="6326" extrusionOk="0">
                  <a:moveTo>
                    <a:pt x="881" y="0"/>
                  </a:moveTo>
                  <a:cubicBezTo>
                    <a:pt x="393" y="0"/>
                    <a:pt x="0" y="393"/>
                    <a:pt x="0" y="877"/>
                  </a:cubicBezTo>
                  <a:lnTo>
                    <a:pt x="0" y="6326"/>
                  </a:lnTo>
                  <a:lnTo>
                    <a:pt x="1758" y="6326"/>
                  </a:lnTo>
                  <a:lnTo>
                    <a:pt x="1758" y="877"/>
                  </a:lnTo>
                  <a:cubicBezTo>
                    <a:pt x="1758" y="393"/>
                    <a:pt x="1365" y="0"/>
                    <a:pt x="88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5"/>
            <p:cNvSpPr/>
            <p:nvPr/>
          </p:nvSpPr>
          <p:spPr>
            <a:xfrm>
              <a:off x="5563163" y="1678400"/>
              <a:ext cx="56500" cy="18750"/>
            </a:xfrm>
            <a:custGeom>
              <a:avLst/>
              <a:gdLst/>
              <a:ahLst/>
              <a:cxnLst/>
              <a:rect l="l" t="t" r="r" b="b"/>
              <a:pathLst>
                <a:path w="2260" h="750" extrusionOk="0">
                  <a:moveTo>
                    <a:pt x="625" y="0"/>
                  </a:moveTo>
                  <a:cubicBezTo>
                    <a:pt x="282" y="0"/>
                    <a:pt x="0" y="282"/>
                    <a:pt x="0" y="625"/>
                  </a:cubicBezTo>
                  <a:lnTo>
                    <a:pt x="0" y="749"/>
                  </a:lnTo>
                  <a:lnTo>
                    <a:pt x="2259" y="749"/>
                  </a:lnTo>
                  <a:lnTo>
                    <a:pt x="2259" y="625"/>
                  </a:lnTo>
                  <a:cubicBezTo>
                    <a:pt x="2259" y="282"/>
                    <a:pt x="1982" y="0"/>
                    <a:pt x="163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5"/>
            <p:cNvSpPr/>
            <p:nvPr/>
          </p:nvSpPr>
          <p:spPr>
            <a:xfrm>
              <a:off x="5519213" y="1716150"/>
              <a:ext cx="232200" cy="43975"/>
            </a:xfrm>
            <a:custGeom>
              <a:avLst/>
              <a:gdLst/>
              <a:ahLst/>
              <a:cxnLst/>
              <a:rect l="l" t="t" r="r" b="b"/>
              <a:pathLst>
                <a:path w="9288" h="1759" extrusionOk="0">
                  <a:moveTo>
                    <a:pt x="1129" y="0"/>
                  </a:moveTo>
                  <a:cubicBezTo>
                    <a:pt x="501" y="0"/>
                    <a:pt x="0" y="509"/>
                    <a:pt x="0" y="1130"/>
                  </a:cubicBezTo>
                  <a:lnTo>
                    <a:pt x="0" y="1382"/>
                  </a:lnTo>
                  <a:cubicBezTo>
                    <a:pt x="0" y="1589"/>
                    <a:pt x="170" y="1759"/>
                    <a:pt x="377" y="1759"/>
                  </a:cubicBezTo>
                  <a:lnTo>
                    <a:pt x="8911" y="1759"/>
                  </a:lnTo>
                  <a:cubicBezTo>
                    <a:pt x="9118" y="1759"/>
                    <a:pt x="9288" y="1589"/>
                    <a:pt x="9288" y="1382"/>
                  </a:cubicBezTo>
                  <a:lnTo>
                    <a:pt x="9288" y="1130"/>
                  </a:lnTo>
                  <a:cubicBezTo>
                    <a:pt x="9283" y="501"/>
                    <a:pt x="8783" y="0"/>
                    <a:pt x="81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5"/>
            <p:cNvSpPr/>
            <p:nvPr/>
          </p:nvSpPr>
          <p:spPr>
            <a:xfrm>
              <a:off x="5471213" y="1524825"/>
              <a:ext cx="51525" cy="49575"/>
            </a:xfrm>
            <a:custGeom>
              <a:avLst/>
              <a:gdLst/>
              <a:ahLst/>
              <a:cxnLst/>
              <a:rect l="l" t="t" r="r" b="b"/>
              <a:pathLst>
                <a:path w="2061" h="1983" extrusionOk="0">
                  <a:moveTo>
                    <a:pt x="116" y="0"/>
                  </a:moveTo>
                  <a:lnTo>
                    <a:pt x="116" y="0"/>
                  </a:lnTo>
                  <a:cubicBezTo>
                    <a:pt x="1" y="530"/>
                    <a:pt x="145" y="1096"/>
                    <a:pt x="555" y="1506"/>
                  </a:cubicBezTo>
                  <a:cubicBezTo>
                    <a:pt x="874" y="1825"/>
                    <a:pt x="1287" y="1983"/>
                    <a:pt x="1705" y="1983"/>
                  </a:cubicBezTo>
                  <a:cubicBezTo>
                    <a:pt x="1824" y="1983"/>
                    <a:pt x="1943" y="1970"/>
                    <a:pt x="2061" y="1944"/>
                  </a:cubicBezTo>
                  <a:lnTo>
                    <a:pt x="116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5"/>
            <p:cNvSpPr/>
            <p:nvPr/>
          </p:nvSpPr>
          <p:spPr>
            <a:xfrm>
              <a:off x="5626563" y="1457600"/>
              <a:ext cx="68375" cy="63925"/>
            </a:xfrm>
            <a:custGeom>
              <a:avLst/>
              <a:gdLst/>
              <a:ahLst/>
              <a:cxnLst/>
              <a:rect l="l" t="t" r="r" b="b"/>
              <a:pathLst>
                <a:path w="2735" h="2557" extrusionOk="0">
                  <a:moveTo>
                    <a:pt x="0" y="0"/>
                  </a:moveTo>
                  <a:cubicBezTo>
                    <a:pt x="50" y="248"/>
                    <a:pt x="50" y="509"/>
                    <a:pt x="0" y="757"/>
                  </a:cubicBezTo>
                  <a:lnTo>
                    <a:pt x="852" y="757"/>
                  </a:lnTo>
                  <a:cubicBezTo>
                    <a:pt x="1473" y="757"/>
                    <a:pt x="1978" y="1262"/>
                    <a:pt x="1978" y="1882"/>
                  </a:cubicBezTo>
                  <a:lnTo>
                    <a:pt x="1978" y="2557"/>
                  </a:lnTo>
                  <a:cubicBezTo>
                    <a:pt x="2098" y="2524"/>
                    <a:pt x="2226" y="2507"/>
                    <a:pt x="2358" y="2507"/>
                  </a:cubicBezTo>
                  <a:cubicBezTo>
                    <a:pt x="2487" y="2507"/>
                    <a:pt x="2611" y="2524"/>
                    <a:pt x="2735" y="2557"/>
                  </a:cubicBezTo>
                  <a:lnTo>
                    <a:pt x="2735" y="1882"/>
                  </a:lnTo>
                  <a:cubicBezTo>
                    <a:pt x="2735" y="844"/>
                    <a:pt x="1891" y="0"/>
                    <a:pt x="852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5"/>
            <p:cNvSpPr/>
            <p:nvPr/>
          </p:nvSpPr>
          <p:spPr>
            <a:xfrm>
              <a:off x="5468313" y="1438925"/>
              <a:ext cx="143275" cy="139625"/>
            </a:xfrm>
            <a:custGeom>
              <a:avLst/>
              <a:gdLst/>
              <a:ahLst/>
              <a:cxnLst/>
              <a:rect l="l" t="t" r="r" b="b"/>
              <a:pathLst>
                <a:path w="5731" h="5585" extrusionOk="0">
                  <a:moveTo>
                    <a:pt x="4489" y="0"/>
                  </a:moveTo>
                  <a:cubicBezTo>
                    <a:pt x="4200" y="0"/>
                    <a:pt x="3910" y="110"/>
                    <a:pt x="3691" y="329"/>
                  </a:cubicBezTo>
                  <a:lnTo>
                    <a:pt x="3248" y="772"/>
                  </a:lnTo>
                  <a:cubicBezTo>
                    <a:pt x="2961" y="671"/>
                    <a:pt x="2663" y="621"/>
                    <a:pt x="2367" y="621"/>
                  </a:cubicBezTo>
                  <a:cubicBezTo>
                    <a:pt x="1680" y="621"/>
                    <a:pt x="1004" y="887"/>
                    <a:pt x="501" y="1392"/>
                  </a:cubicBezTo>
                  <a:lnTo>
                    <a:pt x="145" y="1752"/>
                  </a:lnTo>
                  <a:cubicBezTo>
                    <a:pt x="1" y="1897"/>
                    <a:pt x="1" y="2137"/>
                    <a:pt x="145" y="2282"/>
                  </a:cubicBezTo>
                  <a:lnTo>
                    <a:pt x="3339" y="5480"/>
                  </a:lnTo>
                  <a:cubicBezTo>
                    <a:pt x="3409" y="5550"/>
                    <a:pt x="3502" y="5585"/>
                    <a:pt x="3597" y="5585"/>
                  </a:cubicBezTo>
                  <a:cubicBezTo>
                    <a:pt x="3694" y="5585"/>
                    <a:pt x="3792" y="5549"/>
                    <a:pt x="3869" y="5476"/>
                  </a:cubicBezTo>
                  <a:lnTo>
                    <a:pt x="4225" y="5116"/>
                  </a:lnTo>
                  <a:cubicBezTo>
                    <a:pt x="4949" y="4392"/>
                    <a:pt x="5180" y="3316"/>
                    <a:pt x="4845" y="2373"/>
                  </a:cubicBezTo>
                  <a:lnTo>
                    <a:pt x="5288" y="1926"/>
                  </a:lnTo>
                  <a:cubicBezTo>
                    <a:pt x="5730" y="1488"/>
                    <a:pt x="5730" y="768"/>
                    <a:pt x="5288" y="329"/>
                  </a:cubicBezTo>
                  <a:cubicBezTo>
                    <a:pt x="5068" y="110"/>
                    <a:pt x="4779" y="0"/>
                    <a:pt x="448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Título 29"/>
          <p:cNvSpPr>
            <a:spLocks noGrp="1"/>
          </p:cNvSpPr>
          <p:nvPr>
            <p:ph type="title" idx="8"/>
          </p:nvPr>
        </p:nvSpPr>
        <p:spPr>
          <a:xfrm>
            <a:off x="720725" y="466725"/>
            <a:ext cx="7702550" cy="67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200" dirty="0"/>
              <a:t>Antes de la </a:t>
            </a:r>
            <a:r>
              <a:rPr lang="es-ES" sz="3200" dirty="0">
                <a:solidFill>
                  <a:schemeClr val="lt1"/>
                </a:solidFill>
              </a:rPr>
              <a:t>Ley Nº 21.634</a:t>
            </a:r>
            <a:endParaRPr lang="es-ES" sz="3200" b="1" dirty="0">
              <a:solidFill>
                <a:schemeClr val="bg1"/>
              </a:solidFill>
              <a:latin typeface="oswald" charset="0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699997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p63"/>
          <p:cNvSpPr txBox="1">
            <a:spLocks noGrp="1"/>
          </p:cNvSpPr>
          <p:nvPr>
            <p:ph type="title"/>
          </p:nvPr>
        </p:nvSpPr>
        <p:spPr>
          <a:xfrm>
            <a:off x="738850" y="469125"/>
            <a:ext cx="76647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/>
              <a:t>Con la </a:t>
            </a:r>
            <a:r>
              <a:rPr lang="es-ES" sz="3200" dirty="0">
                <a:solidFill>
                  <a:schemeClr val="lt1"/>
                </a:solidFill>
              </a:rPr>
              <a:t>Ley Nº 21. 634</a:t>
            </a:r>
            <a:endParaRPr sz="3200" i="0" dirty="0">
              <a:solidFill>
                <a:schemeClr val="lt1"/>
              </a:solidFill>
            </a:endParaRPr>
          </a:p>
        </p:txBody>
      </p:sp>
      <p:sp>
        <p:nvSpPr>
          <p:cNvPr id="2174" name="Google Shape;2174;p63"/>
          <p:cNvSpPr/>
          <p:nvPr/>
        </p:nvSpPr>
        <p:spPr>
          <a:xfrm>
            <a:off x="3132091" y="1149432"/>
            <a:ext cx="2772000" cy="75348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700" rIns="90000" bIns="45700" anchor="ctr" anchorCtr="0">
            <a:noAutofit/>
          </a:bodyPr>
          <a:lstStyle/>
          <a:p>
            <a:pPr lvl="0" algn="ctr"/>
            <a:r>
              <a:rPr lang="es-ES_tradnl" dirty="0">
                <a:solidFill>
                  <a:schemeClr val="tx1"/>
                </a:solidFill>
                <a:latin typeface="oswald" charset="0"/>
              </a:rPr>
              <a:t>Están inhabilitados para contratar todos los funcionarios  del mismo organismo</a:t>
            </a:r>
            <a:r>
              <a:rPr lang="es-ES_tradnl" sz="1200" dirty="0">
                <a:solidFill>
                  <a:schemeClr val="tx1"/>
                </a:solidFill>
                <a:latin typeface="oswald" charset="0"/>
              </a:rPr>
              <a:t>.</a:t>
            </a:r>
            <a:endParaRPr sz="1300" dirty="0">
              <a:solidFill>
                <a:schemeClr val="tx1"/>
              </a:solidFill>
              <a:latin typeface="oswald" charset="0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sp>
        <p:nvSpPr>
          <p:cNvPr id="2175" name="Google Shape;2175;p63"/>
          <p:cNvSpPr/>
          <p:nvPr/>
        </p:nvSpPr>
        <p:spPr>
          <a:xfrm>
            <a:off x="911351" y="2051117"/>
            <a:ext cx="2326500" cy="6363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18000" rIns="90000" bIns="18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dirty="0">
                <a:solidFill>
                  <a:schemeClr val="dk1"/>
                </a:solidFill>
                <a:latin typeface="Oswald" panose="00000500000000000000" pitchFamily="2" charset="0"/>
                <a:ea typeface="Fira Sans Extra Condensed ExtraBold"/>
                <a:cs typeface="Fira Sans Extra Condensed ExtraBold"/>
                <a:sym typeface="Fira Sans Extra Condensed ExtraBold"/>
              </a:rPr>
              <a:t>Cualquiera sea su calidad jurídica, incluidos los honorarios.</a:t>
            </a:r>
            <a:endParaRPr sz="1300" dirty="0">
              <a:solidFill>
                <a:schemeClr val="dk1"/>
              </a:solidFill>
              <a:latin typeface="Oswald" panose="00000500000000000000" pitchFamily="2" charset="0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sp>
        <p:nvSpPr>
          <p:cNvPr id="2177" name="Google Shape;2177;p63"/>
          <p:cNvSpPr/>
          <p:nvPr/>
        </p:nvSpPr>
        <p:spPr>
          <a:xfrm>
            <a:off x="5735248" y="2051117"/>
            <a:ext cx="2668302" cy="6363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18000" rIns="90000" bIns="18000" anchor="ctr" anchorCtr="0">
            <a:noAutofit/>
          </a:bodyPr>
          <a:lstStyle/>
          <a:p>
            <a:pPr lvl="0" algn="ctr"/>
            <a:r>
              <a:rPr lang="es-ES" sz="1800" baseline="-25000" dirty="0">
                <a:solidFill>
                  <a:schemeClr val="dk1"/>
                </a:solidFill>
                <a:latin typeface="Oswald" panose="00000500000000000000" pitchFamily="2" charset="0"/>
                <a:ea typeface="Fira Sans Extra Condensed ExtraBold"/>
                <a:cs typeface="Fira Sans Extra Condensed ExtraBold"/>
                <a:sym typeface="Fira Sans Extra Condensed ExtraBold"/>
              </a:rPr>
              <a:t>Directivos, Jefes de Departamentos o Equivalentes y funcionarios que participen en los </a:t>
            </a:r>
            <a:r>
              <a:rPr lang="es-ES" sz="1800" baseline="-25000" dirty="0" err="1">
                <a:solidFill>
                  <a:schemeClr val="dk1"/>
                </a:solidFill>
                <a:latin typeface="Oswald" panose="00000500000000000000" pitchFamily="2" charset="0"/>
                <a:ea typeface="Fira Sans Extra Condensed ExtraBold"/>
                <a:cs typeface="Fira Sans Extra Condensed ExtraBold"/>
                <a:sym typeface="Fira Sans Extra Condensed ExtraBold"/>
              </a:rPr>
              <a:t>proced</a:t>
            </a:r>
            <a:r>
              <a:rPr lang="es-ES" sz="1800" baseline="-25000" dirty="0">
                <a:solidFill>
                  <a:schemeClr val="dk1"/>
                </a:solidFill>
                <a:latin typeface="Oswald" panose="00000500000000000000" pitchFamily="2" charset="0"/>
                <a:ea typeface="Fira Sans Extra Condensed ExtraBold"/>
                <a:cs typeface="Fira Sans Extra Condensed ExtraBold"/>
                <a:sym typeface="Fira Sans Extra Condensed ExtraBold"/>
              </a:rPr>
              <a:t>. de compras.</a:t>
            </a:r>
          </a:p>
        </p:txBody>
      </p:sp>
      <p:cxnSp>
        <p:nvCxnSpPr>
          <p:cNvPr id="2179" name="Google Shape;2179;p63"/>
          <p:cNvCxnSpPr>
            <a:stCxn id="2174" idx="1"/>
            <a:endCxn id="2175" idx="0"/>
          </p:cNvCxnSpPr>
          <p:nvPr/>
        </p:nvCxnSpPr>
        <p:spPr>
          <a:xfrm rot="10800000" flipV="1">
            <a:off x="2074601" y="1526175"/>
            <a:ext cx="1057490" cy="524942"/>
          </a:xfrm>
          <a:prstGeom prst="bentConnector2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80" name="Google Shape;2180;p63"/>
          <p:cNvCxnSpPr>
            <a:stCxn id="2174" idx="3"/>
            <a:endCxn id="2177" idx="0"/>
          </p:cNvCxnSpPr>
          <p:nvPr/>
        </p:nvCxnSpPr>
        <p:spPr>
          <a:xfrm>
            <a:off x="5904091" y="1526175"/>
            <a:ext cx="1165308" cy="524942"/>
          </a:xfrm>
          <a:prstGeom prst="bentConnector2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81" name="Google Shape;2181;p63"/>
          <p:cNvCxnSpPr>
            <a:stCxn id="2174" idx="2"/>
          </p:cNvCxnSpPr>
          <p:nvPr/>
        </p:nvCxnSpPr>
        <p:spPr>
          <a:xfrm>
            <a:off x="4518091" y="1902917"/>
            <a:ext cx="0" cy="180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83" name="Google Shape;2183;p63"/>
          <p:cNvSpPr/>
          <p:nvPr/>
        </p:nvSpPr>
        <p:spPr>
          <a:xfrm>
            <a:off x="5788891" y="3052802"/>
            <a:ext cx="115200" cy="1346400"/>
          </a:xfrm>
          <a:prstGeom prst="leftBracket">
            <a:avLst>
              <a:gd name="adj" fmla="val 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63"/>
          <p:cNvSpPr/>
          <p:nvPr/>
        </p:nvSpPr>
        <p:spPr>
          <a:xfrm>
            <a:off x="859550" y="3052802"/>
            <a:ext cx="2472034" cy="13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8000" rIns="90000" bIns="18000" anchor="t" anchorCtr="0">
            <a:noAutofit/>
          </a:bodyPr>
          <a:lstStyle/>
          <a:p>
            <a:pPr marL="228600" marR="0" lvl="0" indent="-260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Char char="●"/>
            </a:pPr>
            <a:r>
              <a:rPr lang="es-ES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Cónyuge o conviviente civil, hijos, adoptados u parientes consanguineidad y afinidad hasta el 2º grado.</a:t>
            </a:r>
          </a:p>
          <a:p>
            <a:pPr marL="228600" marR="0" lvl="0" indent="-260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Char char="●"/>
            </a:pPr>
            <a:r>
              <a:rPr lang="es-ES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Sociedades</a:t>
            </a:r>
          </a:p>
          <a:p>
            <a:pPr marL="228600" marR="0" lvl="0" indent="-260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Char char="●"/>
            </a:pPr>
            <a:r>
              <a:rPr lang="es-ES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Gerentes </a:t>
            </a:r>
            <a:endParaRPr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85" name="Google Shape;2185;p63"/>
          <p:cNvSpPr/>
          <p:nvPr/>
        </p:nvSpPr>
        <p:spPr>
          <a:xfrm>
            <a:off x="3763307" y="3395693"/>
            <a:ext cx="1536958" cy="8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8000" rIns="90000" bIns="18000" anchor="t" anchorCtr="0">
            <a:noAutofit/>
          </a:bodyPr>
          <a:lstStyle/>
          <a:p>
            <a:pPr marL="228600" marR="0" lvl="0" indent="-260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tabLst/>
              <a:defRPr/>
            </a:pPr>
            <a:r>
              <a:rPr lang="es-ES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 Se perfecciona la regulación de Sociedades</a:t>
            </a:r>
            <a:endParaRPr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86" name="Google Shape;2186;p63"/>
          <p:cNvSpPr/>
          <p:nvPr/>
        </p:nvSpPr>
        <p:spPr>
          <a:xfrm>
            <a:off x="5788891" y="2904225"/>
            <a:ext cx="2668302" cy="197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8000" rIns="90000" bIns="18000" anchor="t" anchorCtr="0">
            <a:noAutofit/>
          </a:bodyPr>
          <a:lstStyle/>
          <a:p>
            <a:pPr marL="228600" lvl="0" indent="-260350">
              <a:buClr>
                <a:schemeClr val="dk1"/>
              </a:buClr>
              <a:buSzPts val="1400"/>
              <a:buFont typeface="Oswald"/>
              <a:buChar char="●"/>
            </a:pPr>
            <a:r>
              <a:rPr lang="es-ES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Cónyuge o conviviente civil, hijos, adoptados u parientes consanguineidad hasta 3º y afinidad hasta el 2º.</a:t>
            </a:r>
          </a:p>
          <a:p>
            <a:pPr marL="228600" lvl="0" indent="-260350">
              <a:buClr>
                <a:schemeClr val="dk1"/>
              </a:buClr>
              <a:buSzPts val="1400"/>
              <a:buFont typeface="Oswald"/>
              <a:buChar char="●"/>
            </a:pPr>
            <a:r>
              <a:rPr lang="es-ES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Sociedades</a:t>
            </a:r>
          </a:p>
          <a:p>
            <a:pPr marL="228600" lvl="0" indent="-260350">
              <a:buClr>
                <a:schemeClr val="dk1"/>
              </a:buClr>
              <a:buSzPts val="1400"/>
              <a:buFont typeface="Oswald"/>
              <a:buChar char="●"/>
            </a:pPr>
            <a:r>
              <a:rPr lang="es-ES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Gerentes</a:t>
            </a:r>
          </a:p>
          <a:p>
            <a:pPr marL="228600" lvl="0" indent="-260350">
              <a:buClr>
                <a:schemeClr val="dk1"/>
              </a:buClr>
              <a:buSzPts val="1400"/>
              <a:buFont typeface="Oswald"/>
              <a:buChar char="●"/>
            </a:pPr>
            <a:r>
              <a:rPr lang="es-ES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Durante ejercen la función y hasta 1 año después del cese en el cargo.</a:t>
            </a:r>
            <a:endParaRPr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87" name="Google Shape;2187;p63"/>
          <p:cNvSpPr/>
          <p:nvPr/>
        </p:nvSpPr>
        <p:spPr>
          <a:xfrm>
            <a:off x="859550" y="3045100"/>
            <a:ext cx="115200" cy="1346400"/>
          </a:xfrm>
          <a:prstGeom prst="leftBracket">
            <a:avLst>
              <a:gd name="adj" fmla="val 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807;p78"/>
          <p:cNvGrpSpPr/>
          <p:nvPr/>
        </p:nvGrpSpPr>
        <p:grpSpPr>
          <a:xfrm>
            <a:off x="3627442" y="3052802"/>
            <a:ext cx="456417" cy="457771"/>
            <a:chOff x="3362688" y="3100275"/>
            <a:chExt cx="320225" cy="321175"/>
          </a:xfrm>
        </p:grpSpPr>
        <p:sp>
          <p:nvSpPr>
            <p:cNvPr id="21" name="Google Shape;2808;p78"/>
            <p:cNvSpPr/>
            <p:nvPr/>
          </p:nvSpPr>
          <p:spPr>
            <a:xfrm>
              <a:off x="3406763" y="3214350"/>
              <a:ext cx="276150" cy="207100"/>
            </a:xfrm>
            <a:custGeom>
              <a:avLst/>
              <a:gdLst/>
              <a:ahLst/>
              <a:cxnLst/>
              <a:rect l="l" t="t" r="r" b="b"/>
              <a:pathLst>
                <a:path w="11046" h="8284" extrusionOk="0">
                  <a:moveTo>
                    <a:pt x="10285" y="1"/>
                  </a:moveTo>
                  <a:lnTo>
                    <a:pt x="10285" y="6401"/>
                  </a:lnTo>
                  <a:cubicBezTo>
                    <a:pt x="10285" y="7021"/>
                    <a:pt x="9780" y="7526"/>
                    <a:pt x="9159" y="7526"/>
                  </a:cubicBezTo>
                  <a:lnTo>
                    <a:pt x="0" y="7526"/>
                  </a:lnTo>
                  <a:lnTo>
                    <a:pt x="0" y="7903"/>
                  </a:lnTo>
                  <a:cubicBezTo>
                    <a:pt x="0" y="8109"/>
                    <a:pt x="170" y="8283"/>
                    <a:pt x="377" y="8283"/>
                  </a:cubicBezTo>
                  <a:lnTo>
                    <a:pt x="10669" y="8283"/>
                  </a:lnTo>
                  <a:cubicBezTo>
                    <a:pt x="10876" y="8283"/>
                    <a:pt x="11046" y="8109"/>
                    <a:pt x="11046" y="7903"/>
                  </a:cubicBezTo>
                  <a:lnTo>
                    <a:pt x="11046" y="381"/>
                  </a:lnTo>
                  <a:cubicBezTo>
                    <a:pt x="11042" y="175"/>
                    <a:pt x="10872" y="1"/>
                    <a:pt x="10665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809;p78"/>
            <p:cNvSpPr/>
            <p:nvPr/>
          </p:nvSpPr>
          <p:spPr>
            <a:xfrm>
              <a:off x="3569738" y="3233275"/>
              <a:ext cx="18975" cy="18850"/>
            </a:xfrm>
            <a:custGeom>
              <a:avLst/>
              <a:gdLst/>
              <a:ahLst/>
              <a:cxnLst/>
              <a:rect l="l" t="t" r="r" b="b"/>
              <a:pathLst>
                <a:path w="759" h="754" extrusionOk="0">
                  <a:moveTo>
                    <a:pt x="1" y="1"/>
                  </a:moveTo>
                  <a:lnTo>
                    <a:pt x="1" y="754"/>
                  </a:lnTo>
                  <a:lnTo>
                    <a:pt x="758" y="754"/>
                  </a:lnTo>
                  <a:lnTo>
                    <a:pt x="75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810;p78"/>
            <p:cNvSpPr/>
            <p:nvPr/>
          </p:nvSpPr>
          <p:spPr>
            <a:xfrm>
              <a:off x="3569738" y="3308475"/>
              <a:ext cx="18975" cy="18950"/>
            </a:xfrm>
            <a:custGeom>
              <a:avLst/>
              <a:gdLst/>
              <a:ahLst/>
              <a:cxnLst/>
              <a:rect l="l" t="t" r="r" b="b"/>
              <a:pathLst>
                <a:path w="759" h="758" extrusionOk="0">
                  <a:moveTo>
                    <a:pt x="1" y="1"/>
                  </a:moveTo>
                  <a:lnTo>
                    <a:pt x="1" y="758"/>
                  </a:lnTo>
                  <a:lnTo>
                    <a:pt x="758" y="758"/>
                  </a:lnTo>
                  <a:lnTo>
                    <a:pt x="75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811;p78"/>
            <p:cNvSpPr/>
            <p:nvPr/>
          </p:nvSpPr>
          <p:spPr>
            <a:xfrm>
              <a:off x="3362688" y="3176825"/>
              <a:ext cx="282475" cy="207075"/>
            </a:xfrm>
            <a:custGeom>
              <a:avLst/>
              <a:gdLst/>
              <a:ahLst/>
              <a:cxnLst/>
              <a:rect l="l" t="t" r="r" b="b"/>
              <a:pathLst>
                <a:path w="11299" h="8283" extrusionOk="0">
                  <a:moveTo>
                    <a:pt x="4146" y="1502"/>
                  </a:moveTo>
                  <a:cubicBezTo>
                    <a:pt x="4353" y="1502"/>
                    <a:pt x="4527" y="1676"/>
                    <a:pt x="4527" y="1882"/>
                  </a:cubicBezTo>
                  <a:cubicBezTo>
                    <a:pt x="4527" y="2089"/>
                    <a:pt x="4353" y="2259"/>
                    <a:pt x="4146" y="2259"/>
                  </a:cubicBezTo>
                  <a:lnTo>
                    <a:pt x="1887" y="2259"/>
                  </a:lnTo>
                  <a:cubicBezTo>
                    <a:pt x="1680" y="2259"/>
                    <a:pt x="1511" y="2089"/>
                    <a:pt x="1511" y="1882"/>
                  </a:cubicBezTo>
                  <a:cubicBezTo>
                    <a:pt x="1511" y="1676"/>
                    <a:pt x="1680" y="1502"/>
                    <a:pt x="1887" y="1502"/>
                  </a:cubicBezTo>
                  <a:close/>
                  <a:moveTo>
                    <a:pt x="6401" y="3008"/>
                  </a:moveTo>
                  <a:cubicBezTo>
                    <a:pt x="6608" y="3008"/>
                    <a:pt x="6781" y="3177"/>
                    <a:pt x="6781" y="3384"/>
                  </a:cubicBezTo>
                  <a:cubicBezTo>
                    <a:pt x="6781" y="3591"/>
                    <a:pt x="6616" y="3765"/>
                    <a:pt x="6401" y="3765"/>
                  </a:cubicBezTo>
                  <a:lnTo>
                    <a:pt x="1887" y="3765"/>
                  </a:lnTo>
                  <a:cubicBezTo>
                    <a:pt x="1680" y="3765"/>
                    <a:pt x="1511" y="3591"/>
                    <a:pt x="1511" y="3384"/>
                  </a:cubicBezTo>
                  <a:cubicBezTo>
                    <a:pt x="1511" y="3177"/>
                    <a:pt x="1680" y="3008"/>
                    <a:pt x="1887" y="3008"/>
                  </a:cubicBezTo>
                  <a:close/>
                  <a:moveTo>
                    <a:pt x="9412" y="1502"/>
                  </a:moveTo>
                  <a:cubicBezTo>
                    <a:pt x="9619" y="1502"/>
                    <a:pt x="9789" y="1676"/>
                    <a:pt x="9789" y="1882"/>
                  </a:cubicBezTo>
                  <a:lnTo>
                    <a:pt x="9789" y="3384"/>
                  </a:lnTo>
                  <a:cubicBezTo>
                    <a:pt x="9789" y="3591"/>
                    <a:pt x="9619" y="3765"/>
                    <a:pt x="9412" y="3765"/>
                  </a:cubicBezTo>
                  <a:lnTo>
                    <a:pt x="7907" y="3765"/>
                  </a:lnTo>
                  <a:cubicBezTo>
                    <a:pt x="7700" y="3765"/>
                    <a:pt x="7530" y="3591"/>
                    <a:pt x="7530" y="3384"/>
                  </a:cubicBezTo>
                  <a:lnTo>
                    <a:pt x="7530" y="1882"/>
                  </a:lnTo>
                  <a:cubicBezTo>
                    <a:pt x="7530" y="1676"/>
                    <a:pt x="7700" y="1502"/>
                    <a:pt x="7907" y="1502"/>
                  </a:cubicBezTo>
                  <a:close/>
                  <a:moveTo>
                    <a:pt x="4146" y="4518"/>
                  </a:moveTo>
                  <a:cubicBezTo>
                    <a:pt x="4353" y="4518"/>
                    <a:pt x="4527" y="4687"/>
                    <a:pt x="4527" y="4894"/>
                  </a:cubicBezTo>
                  <a:cubicBezTo>
                    <a:pt x="4527" y="5101"/>
                    <a:pt x="4353" y="5275"/>
                    <a:pt x="4146" y="5275"/>
                  </a:cubicBezTo>
                  <a:lnTo>
                    <a:pt x="1887" y="5275"/>
                  </a:lnTo>
                  <a:cubicBezTo>
                    <a:pt x="1680" y="5267"/>
                    <a:pt x="1511" y="5101"/>
                    <a:pt x="1511" y="4894"/>
                  </a:cubicBezTo>
                  <a:cubicBezTo>
                    <a:pt x="1511" y="4687"/>
                    <a:pt x="1680" y="4518"/>
                    <a:pt x="1887" y="4518"/>
                  </a:cubicBezTo>
                  <a:close/>
                  <a:moveTo>
                    <a:pt x="6401" y="6024"/>
                  </a:moveTo>
                  <a:cubicBezTo>
                    <a:pt x="6608" y="6024"/>
                    <a:pt x="6781" y="6193"/>
                    <a:pt x="6781" y="6400"/>
                  </a:cubicBezTo>
                  <a:cubicBezTo>
                    <a:pt x="6781" y="6607"/>
                    <a:pt x="6616" y="6777"/>
                    <a:pt x="6401" y="6777"/>
                  </a:cubicBezTo>
                  <a:lnTo>
                    <a:pt x="1887" y="6777"/>
                  </a:lnTo>
                  <a:cubicBezTo>
                    <a:pt x="1680" y="6777"/>
                    <a:pt x="1511" y="6607"/>
                    <a:pt x="1511" y="6400"/>
                  </a:cubicBezTo>
                  <a:cubicBezTo>
                    <a:pt x="1511" y="6193"/>
                    <a:pt x="1680" y="6024"/>
                    <a:pt x="1887" y="6024"/>
                  </a:cubicBezTo>
                  <a:close/>
                  <a:moveTo>
                    <a:pt x="9412" y="4518"/>
                  </a:moveTo>
                  <a:cubicBezTo>
                    <a:pt x="9619" y="4518"/>
                    <a:pt x="9789" y="4687"/>
                    <a:pt x="9789" y="4894"/>
                  </a:cubicBezTo>
                  <a:lnTo>
                    <a:pt x="9789" y="6400"/>
                  </a:lnTo>
                  <a:cubicBezTo>
                    <a:pt x="9789" y="6607"/>
                    <a:pt x="9619" y="6777"/>
                    <a:pt x="9412" y="6777"/>
                  </a:cubicBezTo>
                  <a:lnTo>
                    <a:pt x="7907" y="6777"/>
                  </a:lnTo>
                  <a:cubicBezTo>
                    <a:pt x="7700" y="6777"/>
                    <a:pt x="7530" y="6607"/>
                    <a:pt x="7530" y="6400"/>
                  </a:cubicBezTo>
                  <a:lnTo>
                    <a:pt x="7530" y="4894"/>
                  </a:lnTo>
                  <a:cubicBezTo>
                    <a:pt x="7530" y="4687"/>
                    <a:pt x="7700" y="4518"/>
                    <a:pt x="7907" y="4518"/>
                  </a:cubicBezTo>
                  <a:close/>
                  <a:moveTo>
                    <a:pt x="377" y="0"/>
                  </a:moveTo>
                  <a:cubicBezTo>
                    <a:pt x="170" y="0"/>
                    <a:pt x="1" y="170"/>
                    <a:pt x="1" y="377"/>
                  </a:cubicBezTo>
                  <a:lnTo>
                    <a:pt x="1" y="7906"/>
                  </a:lnTo>
                  <a:cubicBezTo>
                    <a:pt x="1" y="8113"/>
                    <a:pt x="170" y="8282"/>
                    <a:pt x="377" y="8282"/>
                  </a:cubicBezTo>
                  <a:lnTo>
                    <a:pt x="10918" y="8282"/>
                  </a:lnTo>
                  <a:cubicBezTo>
                    <a:pt x="11129" y="8282"/>
                    <a:pt x="11299" y="8113"/>
                    <a:pt x="11299" y="7906"/>
                  </a:cubicBezTo>
                  <a:lnTo>
                    <a:pt x="11299" y="377"/>
                  </a:lnTo>
                  <a:cubicBezTo>
                    <a:pt x="11299" y="170"/>
                    <a:pt x="11129" y="0"/>
                    <a:pt x="10922" y="0"/>
                  </a:cubicBezTo>
                  <a:lnTo>
                    <a:pt x="5900" y="0"/>
                  </a:lnTo>
                  <a:lnTo>
                    <a:pt x="5900" y="1125"/>
                  </a:lnTo>
                  <a:cubicBezTo>
                    <a:pt x="5900" y="1332"/>
                    <a:pt x="5730" y="1502"/>
                    <a:pt x="5524" y="1502"/>
                  </a:cubicBezTo>
                  <a:cubicBezTo>
                    <a:pt x="5317" y="1502"/>
                    <a:pt x="5147" y="1332"/>
                    <a:pt x="5147" y="1125"/>
                  </a:cubicBezTo>
                  <a:lnTo>
                    <a:pt x="514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812;p78"/>
            <p:cNvSpPr/>
            <p:nvPr/>
          </p:nvSpPr>
          <p:spPr>
            <a:xfrm>
              <a:off x="3472738" y="3100275"/>
              <a:ext cx="56400" cy="76575"/>
            </a:xfrm>
            <a:custGeom>
              <a:avLst/>
              <a:gdLst/>
              <a:ahLst/>
              <a:cxnLst/>
              <a:rect l="l" t="t" r="r" b="b"/>
              <a:pathLst>
                <a:path w="2256" h="3063" extrusionOk="0">
                  <a:moveTo>
                    <a:pt x="1126" y="1"/>
                  </a:moveTo>
                  <a:cubicBezTo>
                    <a:pt x="505" y="1"/>
                    <a:pt x="0" y="505"/>
                    <a:pt x="0" y="1126"/>
                  </a:cubicBezTo>
                  <a:cubicBezTo>
                    <a:pt x="0" y="1618"/>
                    <a:pt x="315" y="2036"/>
                    <a:pt x="753" y="2193"/>
                  </a:cubicBezTo>
                  <a:lnTo>
                    <a:pt x="753" y="3062"/>
                  </a:lnTo>
                  <a:lnTo>
                    <a:pt x="1510" y="3062"/>
                  </a:lnTo>
                  <a:lnTo>
                    <a:pt x="1510" y="2193"/>
                  </a:lnTo>
                  <a:lnTo>
                    <a:pt x="1498" y="2193"/>
                  </a:lnTo>
                  <a:cubicBezTo>
                    <a:pt x="1937" y="2036"/>
                    <a:pt x="2255" y="1618"/>
                    <a:pt x="2255" y="1126"/>
                  </a:cubicBezTo>
                  <a:cubicBezTo>
                    <a:pt x="2255" y="505"/>
                    <a:pt x="1746" y="1"/>
                    <a:pt x="112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5907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" name="Google Shape;2345;p67"/>
          <p:cNvSpPr txBox="1">
            <a:spLocks noGrp="1"/>
          </p:cNvSpPr>
          <p:nvPr>
            <p:ph type="title"/>
          </p:nvPr>
        </p:nvSpPr>
        <p:spPr>
          <a:xfrm>
            <a:off x="720000" y="469125"/>
            <a:ext cx="77040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/>
              <a:t>Se amplía la participación </a:t>
            </a:r>
            <a:r>
              <a:rPr lang="es-ES" sz="3200" dirty="0">
                <a:solidFill>
                  <a:schemeClr val="lt1"/>
                </a:solidFill>
              </a:rPr>
              <a:t>en sociedades</a:t>
            </a:r>
            <a:endParaRPr sz="3200" dirty="0">
              <a:solidFill>
                <a:schemeClr val="lt1"/>
              </a:solidFill>
            </a:endParaRPr>
          </a:p>
        </p:txBody>
      </p:sp>
      <p:sp>
        <p:nvSpPr>
          <p:cNvPr id="2346" name="Google Shape;2346;p67"/>
          <p:cNvSpPr txBox="1">
            <a:spLocks noGrp="1"/>
          </p:cNvSpPr>
          <p:nvPr>
            <p:ph type="subTitle" idx="1"/>
          </p:nvPr>
        </p:nvSpPr>
        <p:spPr>
          <a:xfrm>
            <a:off x="4683150" y="1650100"/>
            <a:ext cx="3740850" cy="23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s-ES" dirty="0"/>
              <a:t>Agregando al listado de sociedades inhabilitadas para contratar por la participación de funcionarios pública de la entidad compradora:</a:t>
            </a:r>
          </a:p>
          <a:p>
            <a:pPr lvl="0">
              <a:spcBef>
                <a:spcPts val="1000"/>
              </a:spcBef>
            </a:pPr>
            <a:r>
              <a:rPr lang="es-ES" dirty="0"/>
              <a:t>EIRL </a:t>
            </a:r>
          </a:p>
          <a:p>
            <a:pPr lvl="0">
              <a:spcBef>
                <a:spcPts val="1000"/>
              </a:spcBef>
            </a:pPr>
            <a:r>
              <a:rPr lang="es-ES" dirty="0"/>
              <a:t>Y se extiende la participación de los funcionarios no solo a la calidad de socios o accionistas, sino también a su participación como “beneficiarios finales”.</a:t>
            </a:r>
            <a:endParaRPr dirty="0"/>
          </a:p>
        </p:txBody>
      </p:sp>
      <p:grpSp>
        <p:nvGrpSpPr>
          <p:cNvPr id="2347" name="Google Shape;2347;p67"/>
          <p:cNvGrpSpPr/>
          <p:nvPr/>
        </p:nvGrpSpPr>
        <p:grpSpPr>
          <a:xfrm flipH="1">
            <a:off x="794119" y="1576617"/>
            <a:ext cx="1722848" cy="3035772"/>
            <a:chOff x="2062242" y="1390926"/>
            <a:chExt cx="1828150" cy="3221320"/>
          </a:xfrm>
        </p:grpSpPr>
        <p:sp>
          <p:nvSpPr>
            <p:cNvPr id="2348" name="Google Shape;2348;p67"/>
            <p:cNvSpPr/>
            <p:nvPr/>
          </p:nvSpPr>
          <p:spPr>
            <a:xfrm>
              <a:off x="2448538" y="4275250"/>
              <a:ext cx="217916" cy="227707"/>
            </a:xfrm>
            <a:custGeom>
              <a:avLst/>
              <a:gdLst/>
              <a:ahLst/>
              <a:cxnLst/>
              <a:rect l="l" t="t" r="r" b="b"/>
              <a:pathLst>
                <a:path w="2402" h="2510" extrusionOk="0">
                  <a:moveTo>
                    <a:pt x="1923" y="2509"/>
                  </a:moveTo>
                  <a:lnTo>
                    <a:pt x="0" y="2064"/>
                  </a:lnTo>
                  <a:lnTo>
                    <a:pt x="479" y="1"/>
                  </a:lnTo>
                  <a:lnTo>
                    <a:pt x="2401" y="4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67"/>
            <p:cNvSpPr/>
            <p:nvPr/>
          </p:nvSpPr>
          <p:spPr>
            <a:xfrm>
              <a:off x="2138630" y="4428751"/>
              <a:ext cx="552501" cy="178265"/>
            </a:xfrm>
            <a:custGeom>
              <a:avLst/>
              <a:gdLst/>
              <a:ahLst/>
              <a:cxnLst/>
              <a:rect l="l" t="t" r="r" b="b"/>
              <a:pathLst>
                <a:path w="6090" h="1965" extrusionOk="0">
                  <a:moveTo>
                    <a:pt x="718" y="1098"/>
                  </a:moveTo>
                  <a:cubicBezTo>
                    <a:pt x="1972" y="809"/>
                    <a:pt x="3309" y="1"/>
                    <a:pt x="3309" y="1"/>
                  </a:cubicBezTo>
                  <a:lnTo>
                    <a:pt x="3309" y="1"/>
                  </a:lnTo>
                  <a:cubicBezTo>
                    <a:pt x="3425" y="1"/>
                    <a:pt x="3540" y="67"/>
                    <a:pt x="3581" y="166"/>
                  </a:cubicBezTo>
                  <a:cubicBezTo>
                    <a:pt x="3697" y="405"/>
                    <a:pt x="4060" y="595"/>
                    <a:pt x="4489" y="595"/>
                  </a:cubicBezTo>
                  <a:cubicBezTo>
                    <a:pt x="4943" y="595"/>
                    <a:pt x="5322" y="397"/>
                    <a:pt x="5421" y="124"/>
                  </a:cubicBezTo>
                  <a:cubicBezTo>
                    <a:pt x="5438" y="58"/>
                    <a:pt x="5512" y="17"/>
                    <a:pt x="5595" y="17"/>
                  </a:cubicBezTo>
                  <a:lnTo>
                    <a:pt x="5611" y="17"/>
                  </a:lnTo>
                  <a:cubicBezTo>
                    <a:pt x="5611" y="17"/>
                    <a:pt x="5892" y="562"/>
                    <a:pt x="6024" y="1296"/>
                  </a:cubicBezTo>
                  <a:cubicBezTo>
                    <a:pt x="6090" y="1643"/>
                    <a:pt x="5817" y="1964"/>
                    <a:pt x="5471" y="1964"/>
                  </a:cubicBezTo>
                  <a:lnTo>
                    <a:pt x="5133" y="1964"/>
                  </a:lnTo>
                  <a:cubicBezTo>
                    <a:pt x="5034" y="1964"/>
                    <a:pt x="4935" y="1931"/>
                    <a:pt x="4852" y="1890"/>
                  </a:cubicBezTo>
                  <a:lnTo>
                    <a:pt x="4679" y="1791"/>
                  </a:lnTo>
                  <a:cubicBezTo>
                    <a:pt x="4481" y="1676"/>
                    <a:pt x="4225" y="1692"/>
                    <a:pt x="4043" y="1841"/>
                  </a:cubicBezTo>
                  <a:lnTo>
                    <a:pt x="4043" y="1841"/>
                  </a:lnTo>
                  <a:cubicBezTo>
                    <a:pt x="3944" y="1923"/>
                    <a:pt x="3821" y="1964"/>
                    <a:pt x="3697" y="1964"/>
                  </a:cubicBezTo>
                  <a:cubicBezTo>
                    <a:pt x="3697" y="1964"/>
                    <a:pt x="644" y="1956"/>
                    <a:pt x="636" y="1956"/>
                  </a:cubicBezTo>
                  <a:cubicBezTo>
                    <a:pt x="272" y="1956"/>
                    <a:pt x="0" y="1263"/>
                    <a:pt x="718" y="109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67"/>
            <p:cNvSpPr/>
            <p:nvPr/>
          </p:nvSpPr>
          <p:spPr>
            <a:xfrm>
              <a:off x="2419325" y="2808094"/>
              <a:ext cx="939615" cy="1549587"/>
            </a:xfrm>
            <a:custGeom>
              <a:avLst/>
              <a:gdLst/>
              <a:ahLst/>
              <a:cxnLst/>
              <a:rect l="l" t="t" r="r" b="b"/>
              <a:pathLst>
                <a:path w="10357" h="17081" extrusionOk="0">
                  <a:moveTo>
                    <a:pt x="10356" y="0"/>
                  </a:moveTo>
                  <a:lnTo>
                    <a:pt x="4019" y="0"/>
                  </a:lnTo>
                  <a:lnTo>
                    <a:pt x="0" y="17081"/>
                  </a:lnTo>
                  <a:lnTo>
                    <a:pt x="3606" y="17081"/>
                  </a:ln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67"/>
            <p:cNvSpPr/>
            <p:nvPr/>
          </p:nvSpPr>
          <p:spPr>
            <a:xfrm>
              <a:off x="2870759" y="3713862"/>
              <a:ext cx="577268" cy="50259"/>
            </a:xfrm>
            <a:custGeom>
              <a:avLst/>
              <a:gdLst/>
              <a:ahLst/>
              <a:cxnLst/>
              <a:rect l="l" t="t" r="r" b="b"/>
              <a:pathLst>
                <a:path w="6363" h="554" extrusionOk="0">
                  <a:moveTo>
                    <a:pt x="0" y="553"/>
                  </a:moveTo>
                  <a:lnTo>
                    <a:pt x="6362" y="553"/>
                  </a:lnTo>
                  <a:lnTo>
                    <a:pt x="636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67"/>
            <p:cNvSpPr/>
            <p:nvPr/>
          </p:nvSpPr>
          <p:spPr>
            <a:xfrm>
              <a:off x="2759171" y="1635785"/>
              <a:ext cx="249397" cy="303277"/>
            </a:xfrm>
            <a:custGeom>
              <a:avLst/>
              <a:gdLst/>
              <a:ahLst/>
              <a:cxnLst/>
              <a:rect l="l" t="t" r="r" b="b"/>
              <a:pathLst>
                <a:path w="2749" h="3343" extrusionOk="0">
                  <a:moveTo>
                    <a:pt x="2748" y="2731"/>
                  </a:moveTo>
                  <a:lnTo>
                    <a:pt x="917" y="3342"/>
                  </a:lnTo>
                  <a:lnTo>
                    <a:pt x="1" y="611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67"/>
            <p:cNvSpPr/>
            <p:nvPr/>
          </p:nvSpPr>
          <p:spPr>
            <a:xfrm>
              <a:off x="2767426" y="1704643"/>
              <a:ext cx="111589" cy="186429"/>
            </a:xfrm>
            <a:custGeom>
              <a:avLst/>
              <a:gdLst/>
              <a:ahLst/>
              <a:cxnLst/>
              <a:rect l="l" t="t" r="r" b="b"/>
              <a:pathLst>
                <a:path w="1230" h="2055" extrusionOk="0">
                  <a:moveTo>
                    <a:pt x="1230" y="1057"/>
                  </a:moveTo>
                  <a:cubicBezTo>
                    <a:pt x="1230" y="479"/>
                    <a:pt x="859" y="0"/>
                    <a:pt x="397" y="0"/>
                  </a:cubicBezTo>
                  <a:cubicBezTo>
                    <a:pt x="248" y="0"/>
                    <a:pt x="116" y="42"/>
                    <a:pt x="0" y="132"/>
                  </a:cubicBezTo>
                  <a:lnTo>
                    <a:pt x="652" y="2055"/>
                  </a:lnTo>
                  <a:cubicBezTo>
                    <a:pt x="982" y="1923"/>
                    <a:pt x="1230" y="1535"/>
                    <a:pt x="1230" y="1057"/>
                  </a:cubicBezTo>
                  <a:close/>
                </a:path>
              </a:pathLst>
            </a:custGeom>
            <a:solidFill>
              <a:srgbClr val="EA4E5F">
                <a:alpha val="4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7"/>
            <p:cNvSpPr/>
            <p:nvPr/>
          </p:nvSpPr>
          <p:spPr>
            <a:xfrm>
              <a:off x="2774140" y="1818408"/>
              <a:ext cx="285323" cy="155040"/>
            </a:xfrm>
            <a:custGeom>
              <a:avLst/>
              <a:gdLst/>
              <a:ahLst/>
              <a:cxnLst/>
              <a:rect l="l" t="t" r="r" b="b"/>
              <a:pathLst>
                <a:path w="3145" h="1709" extrusionOk="0">
                  <a:moveTo>
                    <a:pt x="2336" y="1"/>
                  </a:moveTo>
                  <a:lnTo>
                    <a:pt x="529" y="669"/>
                  </a:lnTo>
                  <a:lnTo>
                    <a:pt x="1" y="1709"/>
                  </a:lnTo>
                  <a:lnTo>
                    <a:pt x="3145" y="751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67"/>
            <p:cNvSpPr/>
            <p:nvPr/>
          </p:nvSpPr>
          <p:spPr>
            <a:xfrm>
              <a:off x="2511408" y="1579628"/>
              <a:ext cx="173008" cy="96617"/>
            </a:xfrm>
            <a:custGeom>
              <a:avLst/>
              <a:gdLst/>
              <a:ahLst/>
              <a:cxnLst/>
              <a:rect l="l" t="t" r="r" b="b"/>
              <a:pathLst>
                <a:path w="1907" h="1065" extrusionOk="0">
                  <a:moveTo>
                    <a:pt x="743" y="50"/>
                  </a:moveTo>
                  <a:cubicBezTo>
                    <a:pt x="743" y="50"/>
                    <a:pt x="0" y="586"/>
                    <a:pt x="842" y="825"/>
                  </a:cubicBezTo>
                  <a:cubicBezTo>
                    <a:pt x="1692" y="1065"/>
                    <a:pt x="1907" y="900"/>
                    <a:pt x="1907" y="900"/>
                  </a:cubicBezTo>
                  <a:lnTo>
                    <a:pt x="1065" y="0"/>
                  </a:ln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67"/>
            <p:cNvSpPr/>
            <p:nvPr/>
          </p:nvSpPr>
          <p:spPr>
            <a:xfrm>
              <a:off x="2595235" y="1459875"/>
              <a:ext cx="362437" cy="423753"/>
            </a:xfrm>
            <a:custGeom>
              <a:avLst/>
              <a:gdLst/>
              <a:ahLst/>
              <a:cxnLst/>
              <a:rect l="l" t="t" r="r" b="b"/>
              <a:pathLst>
                <a:path w="3995" h="4671" extrusionOk="0">
                  <a:moveTo>
                    <a:pt x="1197" y="429"/>
                  </a:moveTo>
                  <a:cubicBezTo>
                    <a:pt x="496" y="701"/>
                    <a:pt x="1" y="1073"/>
                    <a:pt x="133" y="1733"/>
                  </a:cubicBezTo>
                  <a:cubicBezTo>
                    <a:pt x="190" y="1964"/>
                    <a:pt x="479" y="2434"/>
                    <a:pt x="479" y="2434"/>
                  </a:cubicBezTo>
                  <a:cubicBezTo>
                    <a:pt x="570" y="2665"/>
                    <a:pt x="355" y="3103"/>
                    <a:pt x="207" y="3334"/>
                  </a:cubicBezTo>
                  <a:cubicBezTo>
                    <a:pt x="166" y="3408"/>
                    <a:pt x="207" y="3499"/>
                    <a:pt x="298" y="3507"/>
                  </a:cubicBezTo>
                  <a:lnTo>
                    <a:pt x="603" y="3540"/>
                  </a:lnTo>
                  <a:cubicBezTo>
                    <a:pt x="603" y="3540"/>
                    <a:pt x="1247" y="4530"/>
                    <a:pt x="1519" y="4596"/>
                  </a:cubicBezTo>
                  <a:cubicBezTo>
                    <a:pt x="1783" y="4670"/>
                    <a:pt x="3227" y="4596"/>
                    <a:pt x="3615" y="2286"/>
                  </a:cubicBezTo>
                  <a:cubicBezTo>
                    <a:pt x="3994" y="0"/>
                    <a:pt x="2121" y="83"/>
                    <a:pt x="1197" y="4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67"/>
            <p:cNvSpPr/>
            <p:nvPr/>
          </p:nvSpPr>
          <p:spPr>
            <a:xfrm>
              <a:off x="2494171" y="1390926"/>
              <a:ext cx="474752" cy="335482"/>
            </a:xfrm>
            <a:custGeom>
              <a:avLst/>
              <a:gdLst/>
              <a:ahLst/>
              <a:cxnLst/>
              <a:rect l="l" t="t" r="r" b="b"/>
              <a:pathLst>
                <a:path w="5233" h="3698" extrusionOk="0">
                  <a:moveTo>
                    <a:pt x="4580" y="3698"/>
                  </a:moveTo>
                  <a:cubicBezTo>
                    <a:pt x="4580" y="3698"/>
                    <a:pt x="5232" y="3112"/>
                    <a:pt x="4976" y="1577"/>
                  </a:cubicBezTo>
                  <a:cubicBezTo>
                    <a:pt x="4704" y="1"/>
                    <a:pt x="3565" y="760"/>
                    <a:pt x="3565" y="760"/>
                  </a:cubicBezTo>
                  <a:cubicBezTo>
                    <a:pt x="3565" y="760"/>
                    <a:pt x="2303" y="306"/>
                    <a:pt x="1733" y="1008"/>
                  </a:cubicBezTo>
                  <a:cubicBezTo>
                    <a:pt x="1156" y="1709"/>
                    <a:pt x="273" y="1082"/>
                    <a:pt x="141" y="1247"/>
                  </a:cubicBezTo>
                  <a:cubicBezTo>
                    <a:pt x="1" y="1412"/>
                    <a:pt x="529" y="2914"/>
                    <a:pt x="1733" y="2460"/>
                  </a:cubicBezTo>
                  <a:cubicBezTo>
                    <a:pt x="2427" y="2204"/>
                    <a:pt x="2847" y="1965"/>
                    <a:pt x="3078" y="1833"/>
                  </a:cubicBezTo>
                  <a:cubicBezTo>
                    <a:pt x="3111" y="1808"/>
                    <a:pt x="3136" y="1849"/>
                    <a:pt x="3120" y="1882"/>
                  </a:cubicBezTo>
                  <a:cubicBezTo>
                    <a:pt x="3012" y="2031"/>
                    <a:pt x="2889" y="2237"/>
                    <a:pt x="2913" y="2443"/>
                  </a:cubicBezTo>
                  <a:cubicBezTo>
                    <a:pt x="2946" y="2699"/>
                    <a:pt x="3367" y="2864"/>
                    <a:pt x="3499" y="3203"/>
                  </a:cubicBezTo>
                  <a:cubicBezTo>
                    <a:pt x="3499" y="3203"/>
                    <a:pt x="3409" y="2749"/>
                    <a:pt x="3491" y="2493"/>
                  </a:cubicBezTo>
                  <a:cubicBezTo>
                    <a:pt x="3582" y="2212"/>
                    <a:pt x="4044" y="2155"/>
                    <a:pt x="4201" y="2468"/>
                  </a:cubicBezTo>
                  <a:cubicBezTo>
                    <a:pt x="4432" y="2938"/>
                    <a:pt x="4267" y="3013"/>
                    <a:pt x="4580" y="3698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67"/>
            <p:cNvSpPr/>
            <p:nvPr/>
          </p:nvSpPr>
          <p:spPr>
            <a:xfrm>
              <a:off x="2594510" y="2329717"/>
              <a:ext cx="303286" cy="303277"/>
            </a:xfrm>
            <a:custGeom>
              <a:avLst/>
              <a:gdLst/>
              <a:ahLst/>
              <a:cxnLst/>
              <a:rect l="l" t="t" r="r" b="b"/>
              <a:pathLst>
                <a:path w="3343" h="3343" extrusionOk="0">
                  <a:moveTo>
                    <a:pt x="3342" y="1675"/>
                  </a:moveTo>
                  <a:cubicBezTo>
                    <a:pt x="3342" y="2600"/>
                    <a:pt x="2591" y="3342"/>
                    <a:pt x="1675" y="3342"/>
                  </a:cubicBezTo>
                  <a:cubicBezTo>
                    <a:pt x="751" y="3342"/>
                    <a:pt x="0" y="2600"/>
                    <a:pt x="0" y="1675"/>
                  </a:cubicBezTo>
                  <a:cubicBezTo>
                    <a:pt x="0" y="751"/>
                    <a:pt x="751" y="0"/>
                    <a:pt x="1675" y="0"/>
                  </a:cubicBezTo>
                  <a:cubicBezTo>
                    <a:pt x="2591" y="0"/>
                    <a:pt x="3342" y="751"/>
                    <a:pt x="3342" y="1675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67"/>
            <p:cNvSpPr/>
            <p:nvPr/>
          </p:nvSpPr>
          <p:spPr>
            <a:xfrm>
              <a:off x="2280066" y="2360381"/>
              <a:ext cx="565293" cy="326501"/>
            </a:xfrm>
            <a:custGeom>
              <a:avLst/>
              <a:gdLst/>
              <a:ahLst/>
              <a:cxnLst/>
              <a:rect l="l" t="t" r="r" b="b"/>
              <a:pathLst>
                <a:path w="6231" h="3599" extrusionOk="0">
                  <a:moveTo>
                    <a:pt x="157" y="3598"/>
                  </a:moveTo>
                  <a:lnTo>
                    <a:pt x="1" y="2460"/>
                  </a:lnTo>
                  <a:lnTo>
                    <a:pt x="4358" y="223"/>
                  </a:lnTo>
                  <a:cubicBezTo>
                    <a:pt x="5034" y="1"/>
                    <a:pt x="5777" y="372"/>
                    <a:pt x="6008" y="1049"/>
                  </a:cubicBezTo>
                  <a:lnTo>
                    <a:pt x="6008" y="1049"/>
                  </a:lnTo>
                  <a:cubicBezTo>
                    <a:pt x="6231" y="1733"/>
                    <a:pt x="5859" y="2476"/>
                    <a:pt x="5183" y="26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67"/>
            <p:cNvSpPr/>
            <p:nvPr/>
          </p:nvSpPr>
          <p:spPr>
            <a:xfrm>
              <a:off x="2088461" y="2417264"/>
              <a:ext cx="248580" cy="351902"/>
            </a:xfrm>
            <a:custGeom>
              <a:avLst/>
              <a:gdLst/>
              <a:ahLst/>
              <a:cxnLst/>
              <a:rect l="l" t="t" r="r" b="b"/>
              <a:pathLst>
                <a:path w="2740" h="3879" extrusionOk="0">
                  <a:moveTo>
                    <a:pt x="0" y="1"/>
                  </a:moveTo>
                  <a:lnTo>
                    <a:pt x="413" y="3879"/>
                  </a:lnTo>
                  <a:lnTo>
                    <a:pt x="2327" y="3879"/>
                  </a:lnTo>
                  <a:lnTo>
                    <a:pt x="27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67"/>
            <p:cNvSpPr/>
            <p:nvPr/>
          </p:nvSpPr>
          <p:spPr>
            <a:xfrm>
              <a:off x="2690312" y="1827389"/>
              <a:ext cx="756173" cy="863926"/>
            </a:xfrm>
            <a:custGeom>
              <a:avLst/>
              <a:gdLst/>
              <a:ahLst/>
              <a:cxnLst/>
              <a:rect l="l" t="t" r="r" b="b"/>
              <a:pathLst>
                <a:path w="8335" h="9523" extrusionOk="0">
                  <a:moveTo>
                    <a:pt x="2072" y="710"/>
                  </a:moveTo>
                  <a:lnTo>
                    <a:pt x="2567" y="562"/>
                  </a:lnTo>
                  <a:cubicBezTo>
                    <a:pt x="4390" y="1"/>
                    <a:pt x="6362" y="859"/>
                    <a:pt x="7196" y="2583"/>
                  </a:cubicBezTo>
                  <a:lnTo>
                    <a:pt x="7196" y="2583"/>
                  </a:lnTo>
                  <a:cubicBezTo>
                    <a:pt x="7353" y="2905"/>
                    <a:pt x="7468" y="3252"/>
                    <a:pt x="7526" y="3606"/>
                  </a:cubicBezTo>
                  <a:lnTo>
                    <a:pt x="8335" y="9523"/>
                  </a:lnTo>
                  <a:lnTo>
                    <a:pt x="1997" y="9523"/>
                  </a:lnTo>
                  <a:lnTo>
                    <a:pt x="380" y="3829"/>
                  </a:lnTo>
                  <a:cubicBezTo>
                    <a:pt x="1" y="2509"/>
                    <a:pt x="751" y="1115"/>
                    <a:pt x="2072" y="71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67"/>
            <p:cNvSpPr/>
            <p:nvPr/>
          </p:nvSpPr>
          <p:spPr>
            <a:xfrm>
              <a:off x="2777859" y="2210690"/>
              <a:ext cx="266634" cy="480634"/>
            </a:xfrm>
            <a:custGeom>
              <a:avLst/>
              <a:gdLst/>
              <a:ahLst/>
              <a:cxnLst/>
              <a:rect l="l" t="t" r="r" b="b"/>
              <a:pathLst>
                <a:path w="2939" h="5298" extrusionOk="0">
                  <a:moveTo>
                    <a:pt x="1" y="1700"/>
                  </a:moveTo>
                  <a:lnTo>
                    <a:pt x="1024" y="5298"/>
                  </a:lnTo>
                  <a:lnTo>
                    <a:pt x="1528" y="5298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EA4E5F">
                <a:alpha val="4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67"/>
            <p:cNvSpPr/>
            <p:nvPr/>
          </p:nvSpPr>
          <p:spPr>
            <a:xfrm>
              <a:off x="2530097" y="1933716"/>
              <a:ext cx="564567" cy="749437"/>
            </a:xfrm>
            <a:custGeom>
              <a:avLst/>
              <a:gdLst/>
              <a:ahLst/>
              <a:cxnLst/>
              <a:rect l="l" t="t" r="r" b="b"/>
              <a:pathLst>
                <a:path w="6223" h="8261" extrusionOk="0">
                  <a:moveTo>
                    <a:pt x="966" y="7839"/>
                  </a:moveTo>
                  <a:lnTo>
                    <a:pt x="966" y="7839"/>
                  </a:lnTo>
                  <a:cubicBezTo>
                    <a:pt x="248" y="7410"/>
                    <a:pt x="1" y="6494"/>
                    <a:pt x="413" y="5776"/>
                  </a:cubicBezTo>
                  <a:lnTo>
                    <a:pt x="3186" y="966"/>
                  </a:lnTo>
                  <a:cubicBezTo>
                    <a:pt x="3607" y="248"/>
                    <a:pt x="4531" y="0"/>
                    <a:pt x="5249" y="413"/>
                  </a:cubicBezTo>
                  <a:lnTo>
                    <a:pt x="5249" y="413"/>
                  </a:lnTo>
                  <a:cubicBezTo>
                    <a:pt x="5975" y="834"/>
                    <a:pt x="6222" y="1750"/>
                    <a:pt x="5810" y="2476"/>
                  </a:cubicBezTo>
                  <a:lnTo>
                    <a:pt x="3029" y="7278"/>
                  </a:lnTo>
                  <a:cubicBezTo>
                    <a:pt x="2616" y="8012"/>
                    <a:pt x="1692" y="8260"/>
                    <a:pt x="966" y="783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67"/>
            <p:cNvSpPr/>
            <p:nvPr/>
          </p:nvSpPr>
          <p:spPr>
            <a:xfrm>
              <a:off x="2454525" y="2465981"/>
              <a:ext cx="303286" cy="303186"/>
            </a:xfrm>
            <a:custGeom>
              <a:avLst/>
              <a:gdLst/>
              <a:ahLst/>
              <a:cxnLst/>
              <a:rect l="l" t="t" r="r" b="b"/>
              <a:pathLst>
                <a:path w="3343" h="3342" extrusionOk="0">
                  <a:moveTo>
                    <a:pt x="3342" y="1667"/>
                  </a:moveTo>
                  <a:cubicBezTo>
                    <a:pt x="3342" y="2591"/>
                    <a:pt x="2591" y="3342"/>
                    <a:pt x="1667" y="3342"/>
                  </a:cubicBezTo>
                  <a:cubicBezTo>
                    <a:pt x="743" y="3342"/>
                    <a:pt x="0" y="2591"/>
                    <a:pt x="0" y="1667"/>
                  </a:cubicBezTo>
                  <a:cubicBezTo>
                    <a:pt x="0" y="743"/>
                    <a:pt x="743" y="0"/>
                    <a:pt x="1667" y="0"/>
                  </a:cubicBezTo>
                  <a:cubicBezTo>
                    <a:pt x="2591" y="0"/>
                    <a:pt x="3342" y="743"/>
                    <a:pt x="3342" y="1667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67"/>
            <p:cNvSpPr/>
            <p:nvPr/>
          </p:nvSpPr>
          <p:spPr>
            <a:xfrm>
              <a:off x="2205946" y="3052862"/>
              <a:ext cx="115399" cy="152047"/>
            </a:xfrm>
            <a:custGeom>
              <a:avLst/>
              <a:gdLst/>
              <a:ahLst/>
              <a:cxnLst/>
              <a:rect l="l" t="t" r="r" b="b"/>
              <a:pathLst>
                <a:path w="1272" h="1676" extrusionOk="0">
                  <a:moveTo>
                    <a:pt x="372" y="0"/>
                  </a:moveTo>
                  <a:lnTo>
                    <a:pt x="1" y="231"/>
                  </a:lnTo>
                  <a:lnTo>
                    <a:pt x="826" y="1543"/>
                  </a:lnTo>
                  <a:cubicBezTo>
                    <a:pt x="892" y="1651"/>
                    <a:pt x="1032" y="1675"/>
                    <a:pt x="1140" y="1618"/>
                  </a:cubicBezTo>
                  <a:lnTo>
                    <a:pt x="1140" y="1618"/>
                  </a:lnTo>
                  <a:cubicBezTo>
                    <a:pt x="1239" y="1552"/>
                    <a:pt x="1272" y="1411"/>
                    <a:pt x="1214" y="13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67"/>
            <p:cNvSpPr/>
            <p:nvPr/>
          </p:nvSpPr>
          <p:spPr>
            <a:xfrm>
              <a:off x="2234433" y="3043880"/>
              <a:ext cx="110863" cy="106324"/>
            </a:xfrm>
            <a:custGeom>
              <a:avLst/>
              <a:gdLst/>
              <a:ahLst/>
              <a:cxnLst/>
              <a:rect l="l" t="t" r="r" b="b"/>
              <a:pathLst>
                <a:path w="1222" h="1172" extrusionOk="0">
                  <a:moveTo>
                    <a:pt x="240" y="0"/>
                  </a:moveTo>
                  <a:lnTo>
                    <a:pt x="0" y="273"/>
                  </a:lnTo>
                  <a:lnTo>
                    <a:pt x="916" y="1106"/>
                  </a:lnTo>
                  <a:cubicBezTo>
                    <a:pt x="991" y="1172"/>
                    <a:pt x="1106" y="1172"/>
                    <a:pt x="1164" y="1098"/>
                  </a:cubicBezTo>
                  <a:lnTo>
                    <a:pt x="1164" y="1098"/>
                  </a:lnTo>
                  <a:cubicBezTo>
                    <a:pt x="1222" y="1023"/>
                    <a:pt x="1222" y="908"/>
                    <a:pt x="1156" y="8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67"/>
            <p:cNvSpPr/>
            <p:nvPr/>
          </p:nvSpPr>
          <p:spPr>
            <a:xfrm>
              <a:off x="2256116" y="3031905"/>
              <a:ext cx="95894" cy="66679"/>
            </a:xfrm>
            <a:custGeom>
              <a:avLst/>
              <a:gdLst/>
              <a:ahLst/>
              <a:cxnLst/>
              <a:rect l="l" t="t" r="r" b="b"/>
              <a:pathLst>
                <a:path w="1057" h="735" extrusionOk="0">
                  <a:moveTo>
                    <a:pt x="149" y="0"/>
                  </a:moveTo>
                  <a:lnTo>
                    <a:pt x="1" y="322"/>
                  </a:lnTo>
                  <a:lnTo>
                    <a:pt x="785" y="693"/>
                  </a:lnTo>
                  <a:cubicBezTo>
                    <a:pt x="875" y="735"/>
                    <a:pt x="974" y="693"/>
                    <a:pt x="1016" y="611"/>
                  </a:cubicBezTo>
                  <a:lnTo>
                    <a:pt x="1016" y="611"/>
                  </a:lnTo>
                  <a:cubicBezTo>
                    <a:pt x="1057" y="520"/>
                    <a:pt x="1016" y="413"/>
                    <a:pt x="933" y="3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67"/>
            <p:cNvSpPr/>
            <p:nvPr/>
          </p:nvSpPr>
          <p:spPr>
            <a:xfrm>
              <a:off x="2212750" y="2510072"/>
              <a:ext cx="485185" cy="423843"/>
            </a:xfrm>
            <a:custGeom>
              <a:avLst/>
              <a:gdLst/>
              <a:ahLst/>
              <a:cxnLst/>
              <a:rect l="l" t="t" r="r" b="b"/>
              <a:pathLst>
                <a:path w="5348" h="4672" extrusionOk="0">
                  <a:moveTo>
                    <a:pt x="495" y="4671"/>
                  </a:moveTo>
                  <a:lnTo>
                    <a:pt x="0" y="3640"/>
                  </a:lnTo>
                  <a:lnTo>
                    <a:pt x="3103" y="422"/>
                  </a:lnTo>
                  <a:cubicBezTo>
                    <a:pt x="3680" y="1"/>
                    <a:pt x="4497" y="108"/>
                    <a:pt x="4918" y="686"/>
                  </a:cubicBezTo>
                  <a:lnTo>
                    <a:pt x="4918" y="686"/>
                  </a:lnTo>
                  <a:cubicBezTo>
                    <a:pt x="5347" y="1263"/>
                    <a:pt x="5232" y="2080"/>
                    <a:pt x="4654" y="25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67"/>
            <p:cNvSpPr/>
            <p:nvPr/>
          </p:nvSpPr>
          <p:spPr>
            <a:xfrm>
              <a:off x="2144618" y="2840210"/>
              <a:ext cx="161033" cy="233694"/>
            </a:xfrm>
            <a:custGeom>
              <a:avLst/>
              <a:gdLst/>
              <a:ahLst/>
              <a:cxnLst/>
              <a:rect l="l" t="t" r="r" b="b"/>
              <a:pathLst>
                <a:path w="1775" h="2576" extrusionOk="0">
                  <a:moveTo>
                    <a:pt x="677" y="2575"/>
                  </a:moveTo>
                  <a:lnTo>
                    <a:pt x="256" y="1899"/>
                  </a:lnTo>
                  <a:cubicBezTo>
                    <a:pt x="0" y="1486"/>
                    <a:pt x="17" y="950"/>
                    <a:pt x="330" y="554"/>
                  </a:cubicBezTo>
                  <a:lnTo>
                    <a:pt x="751" y="1"/>
                  </a:lnTo>
                  <a:lnTo>
                    <a:pt x="1246" y="1032"/>
                  </a:lnTo>
                  <a:lnTo>
                    <a:pt x="1774" y="23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67"/>
            <p:cNvSpPr/>
            <p:nvPr/>
          </p:nvSpPr>
          <p:spPr>
            <a:xfrm>
              <a:off x="2654386" y="3436162"/>
              <a:ext cx="257562" cy="260548"/>
            </a:xfrm>
            <a:custGeom>
              <a:avLst/>
              <a:gdLst/>
              <a:ahLst/>
              <a:cxnLst/>
              <a:rect l="l" t="t" r="r" b="b"/>
              <a:pathLst>
                <a:path w="2839" h="2872" extrusionOk="0">
                  <a:moveTo>
                    <a:pt x="2839" y="1700"/>
                  </a:moveTo>
                  <a:lnTo>
                    <a:pt x="1246" y="2872"/>
                  </a:lnTo>
                  <a:lnTo>
                    <a:pt x="0" y="1180"/>
                  </a:lnTo>
                  <a:lnTo>
                    <a:pt x="15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67"/>
            <p:cNvSpPr/>
            <p:nvPr/>
          </p:nvSpPr>
          <p:spPr>
            <a:xfrm>
              <a:off x="2628168" y="3522167"/>
              <a:ext cx="390107" cy="483718"/>
            </a:xfrm>
            <a:custGeom>
              <a:avLst/>
              <a:gdLst/>
              <a:ahLst/>
              <a:cxnLst/>
              <a:rect l="l" t="t" r="r" b="b"/>
              <a:pathLst>
                <a:path w="4300" h="5332" extrusionOk="0">
                  <a:moveTo>
                    <a:pt x="339" y="4449"/>
                  </a:moveTo>
                  <a:cubicBezTo>
                    <a:pt x="941" y="3302"/>
                    <a:pt x="1197" y="1759"/>
                    <a:pt x="1197" y="1759"/>
                  </a:cubicBezTo>
                  <a:lnTo>
                    <a:pt x="1197" y="1759"/>
                  </a:lnTo>
                  <a:cubicBezTo>
                    <a:pt x="1271" y="1660"/>
                    <a:pt x="1395" y="1635"/>
                    <a:pt x="1511" y="1660"/>
                  </a:cubicBezTo>
                  <a:cubicBezTo>
                    <a:pt x="1766" y="1734"/>
                    <a:pt x="2138" y="1569"/>
                    <a:pt x="2418" y="1239"/>
                  </a:cubicBezTo>
                  <a:cubicBezTo>
                    <a:pt x="2715" y="892"/>
                    <a:pt x="2806" y="480"/>
                    <a:pt x="2666" y="232"/>
                  </a:cubicBezTo>
                  <a:cubicBezTo>
                    <a:pt x="2625" y="166"/>
                    <a:pt x="2633" y="75"/>
                    <a:pt x="2682" y="26"/>
                  </a:cubicBezTo>
                  <a:lnTo>
                    <a:pt x="2691" y="1"/>
                  </a:lnTo>
                  <a:cubicBezTo>
                    <a:pt x="2691" y="1"/>
                    <a:pt x="3293" y="149"/>
                    <a:pt x="3928" y="529"/>
                  </a:cubicBezTo>
                  <a:cubicBezTo>
                    <a:pt x="4234" y="711"/>
                    <a:pt x="4300" y="1115"/>
                    <a:pt x="4077" y="1387"/>
                  </a:cubicBezTo>
                  <a:lnTo>
                    <a:pt x="3854" y="1643"/>
                  </a:lnTo>
                  <a:cubicBezTo>
                    <a:pt x="3796" y="1717"/>
                    <a:pt x="3714" y="1775"/>
                    <a:pt x="3623" y="1808"/>
                  </a:cubicBezTo>
                  <a:lnTo>
                    <a:pt x="3425" y="1882"/>
                  </a:lnTo>
                  <a:cubicBezTo>
                    <a:pt x="3211" y="1948"/>
                    <a:pt x="3054" y="2155"/>
                    <a:pt x="3054" y="2394"/>
                  </a:cubicBezTo>
                  <a:lnTo>
                    <a:pt x="3054" y="2394"/>
                  </a:lnTo>
                  <a:cubicBezTo>
                    <a:pt x="3054" y="2526"/>
                    <a:pt x="3004" y="2650"/>
                    <a:pt x="2922" y="2749"/>
                  </a:cubicBezTo>
                  <a:cubicBezTo>
                    <a:pt x="2922" y="2749"/>
                    <a:pt x="925" y="5059"/>
                    <a:pt x="925" y="5067"/>
                  </a:cubicBezTo>
                  <a:cubicBezTo>
                    <a:pt x="710" y="5331"/>
                    <a:pt x="1" y="5100"/>
                    <a:pt x="339" y="444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67"/>
            <p:cNvSpPr/>
            <p:nvPr/>
          </p:nvSpPr>
          <p:spPr>
            <a:xfrm>
              <a:off x="2179818" y="2498097"/>
              <a:ext cx="181990" cy="140888"/>
            </a:xfrm>
            <a:custGeom>
              <a:avLst/>
              <a:gdLst/>
              <a:ahLst/>
              <a:cxnLst/>
              <a:rect l="l" t="t" r="r" b="b"/>
              <a:pathLst>
                <a:path w="2006" h="1553" extrusionOk="0">
                  <a:moveTo>
                    <a:pt x="2005" y="546"/>
                  </a:moveTo>
                  <a:lnTo>
                    <a:pt x="1147" y="1"/>
                  </a:lnTo>
                  <a:lnTo>
                    <a:pt x="248" y="1"/>
                  </a:lnTo>
                  <a:cubicBezTo>
                    <a:pt x="99" y="1"/>
                    <a:pt x="0" y="158"/>
                    <a:pt x="66" y="306"/>
                  </a:cubicBezTo>
                  <a:lnTo>
                    <a:pt x="66" y="306"/>
                  </a:lnTo>
                  <a:cubicBezTo>
                    <a:pt x="165" y="521"/>
                    <a:pt x="388" y="661"/>
                    <a:pt x="635" y="661"/>
                  </a:cubicBezTo>
                  <a:lnTo>
                    <a:pt x="784" y="661"/>
                  </a:lnTo>
                  <a:lnTo>
                    <a:pt x="1609" y="155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67"/>
            <p:cNvSpPr/>
            <p:nvPr/>
          </p:nvSpPr>
          <p:spPr>
            <a:xfrm>
              <a:off x="2062242" y="2537017"/>
              <a:ext cx="111589" cy="56246"/>
            </a:xfrm>
            <a:custGeom>
              <a:avLst/>
              <a:gdLst/>
              <a:ahLst/>
              <a:cxnLst/>
              <a:rect l="l" t="t" r="r" b="b"/>
              <a:pathLst>
                <a:path w="1230" h="620" extrusionOk="0">
                  <a:moveTo>
                    <a:pt x="306" y="620"/>
                  </a:moveTo>
                  <a:lnTo>
                    <a:pt x="916" y="620"/>
                  </a:lnTo>
                  <a:cubicBezTo>
                    <a:pt x="1090" y="620"/>
                    <a:pt x="1230" y="488"/>
                    <a:pt x="1230" y="306"/>
                  </a:cubicBezTo>
                  <a:lnTo>
                    <a:pt x="1230" y="306"/>
                  </a:lnTo>
                  <a:cubicBezTo>
                    <a:pt x="1230" y="133"/>
                    <a:pt x="1090" y="1"/>
                    <a:pt x="916" y="1"/>
                  </a:cubicBezTo>
                  <a:lnTo>
                    <a:pt x="306" y="1"/>
                  </a:lnTo>
                  <a:cubicBezTo>
                    <a:pt x="133" y="1"/>
                    <a:pt x="1" y="133"/>
                    <a:pt x="1" y="306"/>
                  </a:cubicBezTo>
                  <a:lnTo>
                    <a:pt x="1" y="306"/>
                  </a:lnTo>
                  <a:cubicBezTo>
                    <a:pt x="1" y="488"/>
                    <a:pt x="141" y="620"/>
                    <a:pt x="306" y="6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67"/>
            <p:cNvSpPr/>
            <p:nvPr/>
          </p:nvSpPr>
          <p:spPr>
            <a:xfrm>
              <a:off x="2095174" y="2641075"/>
              <a:ext cx="110863" cy="56246"/>
            </a:xfrm>
            <a:custGeom>
              <a:avLst/>
              <a:gdLst/>
              <a:ahLst/>
              <a:cxnLst/>
              <a:rect l="l" t="t" r="r" b="b"/>
              <a:pathLst>
                <a:path w="1222" h="620" extrusionOk="0">
                  <a:moveTo>
                    <a:pt x="306" y="620"/>
                  </a:moveTo>
                  <a:lnTo>
                    <a:pt x="917" y="620"/>
                  </a:lnTo>
                  <a:cubicBezTo>
                    <a:pt x="1090" y="620"/>
                    <a:pt x="1222" y="480"/>
                    <a:pt x="1222" y="306"/>
                  </a:cubicBezTo>
                  <a:lnTo>
                    <a:pt x="1222" y="306"/>
                  </a:lnTo>
                  <a:cubicBezTo>
                    <a:pt x="1222" y="133"/>
                    <a:pt x="1090" y="1"/>
                    <a:pt x="917" y="1"/>
                  </a:cubicBezTo>
                  <a:lnTo>
                    <a:pt x="306" y="1"/>
                  </a:lnTo>
                  <a:cubicBezTo>
                    <a:pt x="133" y="1"/>
                    <a:pt x="1" y="133"/>
                    <a:pt x="1" y="306"/>
                  </a:cubicBezTo>
                  <a:lnTo>
                    <a:pt x="1" y="306"/>
                  </a:lnTo>
                  <a:cubicBezTo>
                    <a:pt x="1" y="480"/>
                    <a:pt x="133" y="620"/>
                    <a:pt x="306" y="6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67"/>
            <p:cNvSpPr/>
            <p:nvPr/>
          </p:nvSpPr>
          <p:spPr>
            <a:xfrm>
              <a:off x="2112412" y="2683079"/>
              <a:ext cx="62236" cy="46449"/>
            </a:xfrm>
            <a:custGeom>
              <a:avLst/>
              <a:gdLst/>
              <a:ahLst/>
              <a:cxnLst/>
              <a:rect l="l" t="t" r="r" b="b"/>
              <a:pathLst>
                <a:path w="686" h="512" extrusionOk="0">
                  <a:moveTo>
                    <a:pt x="264" y="512"/>
                  </a:moveTo>
                  <a:lnTo>
                    <a:pt x="429" y="512"/>
                  </a:lnTo>
                  <a:cubicBezTo>
                    <a:pt x="570" y="512"/>
                    <a:pt x="685" y="404"/>
                    <a:pt x="685" y="256"/>
                  </a:cubicBezTo>
                  <a:lnTo>
                    <a:pt x="685" y="256"/>
                  </a:lnTo>
                  <a:cubicBezTo>
                    <a:pt x="685" y="116"/>
                    <a:pt x="570" y="0"/>
                    <a:pt x="429" y="0"/>
                  </a:cubicBezTo>
                  <a:lnTo>
                    <a:pt x="264" y="0"/>
                  </a:lnTo>
                  <a:cubicBezTo>
                    <a:pt x="116" y="0"/>
                    <a:pt x="0" y="116"/>
                    <a:pt x="0" y="256"/>
                  </a:cubicBezTo>
                  <a:lnTo>
                    <a:pt x="0" y="256"/>
                  </a:lnTo>
                  <a:cubicBezTo>
                    <a:pt x="17" y="404"/>
                    <a:pt x="124" y="512"/>
                    <a:pt x="264" y="5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67"/>
            <p:cNvSpPr/>
            <p:nvPr/>
          </p:nvSpPr>
          <p:spPr>
            <a:xfrm>
              <a:off x="2076486" y="2589454"/>
              <a:ext cx="135540" cy="56246"/>
            </a:xfrm>
            <a:custGeom>
              <a:avLst/>
              <a:gdLst/>
              <a:ahLst/>
              <a:cxnLst/>
              <a:rect l="l" t="t" r="r" b="b"/>
              <a:pathLst>
                <a:path w="1494" h="620" extrusionOk="0">
                  <a:moveTo>
                    <a:pt x="306" y="619"/>
                  </a:moveTo>
                  <a:lnTo>
                    <a:pt x="1180" y="619"/>
                  </a:lnTo>
                  <a:cubicBezTo>
                    <a:pt x="1362" y="619"/>
                    <a:pt x="1494" y="487"/>
                    <a:pt x="1494" y="306"/>
                  </a:cubicBezTo>
                  <a:lnTo>
                    <a:pt x="1494" y="306"/>
                  </a:lnTo>
                  <a:cubicBezTo>
                    <a:pt x="1494" y="133"/>
                    <a:pt x="1362" y="1"/>
                    <a:pt x="1180" y="1"/>
                  </a:cubicBezTo>
                  <a:lnTo>
                    <a:pt x="306" y="1"/>
                  </a:lnTo>
                  <a:cubicBezTo>
                    <a:pt x="132" y="1"/>
                    <a:pt x="0" y="133"/>
                    <a:pt x="0" y="306"/>
                  </a:cubicBezTo>
                  <a:lnTo>
                    <a:pt x="0" y="306"/>
                  </a:lnTo>
                  <a:cubicBezTo>
                    <a:pt x="0" y="471"/>
                    <a:pt x="132" y="619"/>
                    <a:pt x="306" y="6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67"/>
            <p:cNvSpPr/>
            <p:nvPr/>
          </p:nvSpPr>
          <p:spPr>
            <a:xfrm>
              <a:off x="2073492" y="2417264"/>
              <a:ext cx="278519" cy="46539"/>
            </a:xfrm>
            <a:custGeom>
              <a:avLst/>
              <a:gdLst/>
              <a:ahLst/>
              <a:cxnLst/>
              <a:rect l="l" t="t" r="r" b="b"/>
              <a:pathLst>
                <a:path w="3070" h="513" extrusionOk="0">
                  <a:moveTo>
                    <a:pt x="0" y="512"/>
                  </a:moveTo>
                  <a:lnTo>
                    <a:pt x="3070" y="512"/>
                  </a:lnTo>
                  <a:lnTo>
                    <a:pt x="3070" y="1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67"/>
            <p:cNvSpPr/>
            <p:nvPr/>
          </p:nvSpPr>
          <p:spPr>
            <a:xfrm>
              <a:off x="2095174" y="2394039"/>
              <a:ext cx="235879" cy="24857"/>
            </a:xfrm>
            <a:custGeom>
              <a:avLst/>
              <a:gdLst/>
              <a:ahLst/>
              <a:cxnLst/>
              <a:rect l="l" t="t" r="r" b="b"/>
              <a:pathLst>
                <a:path w="2600" h="274" extrusionOk="0">
                  <a:moveTo>
                    <a:pt x="1" y="273"/>
                  </a:moveTo>
                  <a:lnTo>
                    <a:pt x="2600" y="273"/>
                  </a:lnTo>
                  <a:lnTo>
                    <a:pt x="2600" y="1"/>
                  </a:ln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67"/>
            <p:cNvSpPr/>
            <p:nvPr/>
          </p:nvSpPr>
          <p:spPr>
            <a:xfrm>
              <a:off x="2804895" y="3039344"/>
              <a:ext cx="155771" cy="1572902"/>
            </a:xfrm>
            <a:custGeom>
              <a:avLst/>
              <a:gdLst/>
              <a:ahLst/>
              <a:cxnLst/>
              <a:rect l="l" t="t" r="r" b="b"/>
              <a:pathLst>
                <a:path w="1717" h="17338" extrusionOk="0">
                  <a:moveTo>
                    <a:pt x="1716" y="1"/>
                  </a:moveTo>
                  <a:lnTo>
                    <a:pt x="809" y="1"/>
                  </a:lnTo>
                  <a:lnTo>
                    <a:pt x="17" y="17090"/>
                  </a:lnTo>
                  <a:cubicBezTo>
                    <a:pt x="0" y="17222"/>
                    <a:pt x="116" y="17337"/>
                    <a:pt x="248" y="17337"/>
                  </a:cubicBezTo>
                  <a:lnTo>
                    <a:pt x="248" y="17337"/>
                  </a:lnTo>
                  <a:cubicBezTo>
                    <a:pt x="371" y="17337"/>
                    <a:pt x="479" y="17246"/>
                    <a:pt x="487" y="17123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67"/>
            <p:cNvSpPr/>
            <p:nvPr/>
          </p:nvSpPr>
          <p:spPr>
            <a:xfrm>
              <a:off x="3386515" y="3039344"/>
              <a:ext cx="155045" cy="1572902"/>
            </a:xfrm>
            <a:custGeom>
              <a:avLst/>
              <a:gdLst/>
              <a:ahLst/>
              <a:cxnLst/>
              <a:rect l="l" t="t" r="r" b="b"/>
              <a:pathLst>
                <a:path w="1709" h="17338" extrusionOk="0">
                  <a:moveTo>
                    <a:pt x="0" y="1"/>
                  </a:moveTo>
                  <a:lnTo>
                    <a:pt x="908" y="1"/>
                  </a:lnTo>
                  <a:lnTo>
                    <a:pt x="1700" y="17090"/>
                  </a:lnTo>
                  <a:cubicBezTo>
                    <a:pt x="1709" y="17222"/>
                    <a:pt x="1593" y="17337"/>
                    <a:pt x="1461" y="17337"/>
                  </a:cubicBezTo>
                  <a:lnTo>
                    <a:pt x="1461" y="17337"/>
                  </a:lnTo>
                  <a:cubicBezTo>
                    <a:pt x="1337" y="17337"/>
                    <a:pt x="1238" y="17246"/>
                    <a:pt x="1222" y="17123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67"/>
            <p:cNvSpPr/>
            <p:nvPr/>
          </p:nvSpPr>
          <p:spPr>
            <a:xfrm>
              <a:off x="2279341" y="2692061"/>
              <a:ext cx="1168689" cy="920807"/>
            </a:xfrm>
            <a:custGeom>
              <a:avLst/>
              <a:gdLst/>
              <a:ahLst/>
              <a:cxnLst/>
              <a:rect l="l" t="t" r="r" b="b"/>
              <a:pathLst>
                <a:path w="12882" h="10150" extrusionOk="0">
                  <a:moveTo>
                    <a:pt x="6519" y="0"/>
                  </a:moveTo>
                  <a:lnTo>
                    <a:pt x="1288" y="1271"/>
                  </a:lnTo>
                  <a:cubicBezTo>
                    <a:pt x="537" y="1452"/>
                    <a:pt x="0" y="2129"/>
                    <a:pt x="0" y="2913"/>
                  </a:cubicBezTo>
                  <a:lnTo>
                    <a:pt x="0" y="2913"/>
                  </a:lnTo>
                  <a:cubicBezTo>
                    <a:pt x="0" y="3218"/>
                    <a:pt x="83" y="3515"/>
                    <a:pt x="248" y="3787"/>
                  </a:cubicBezTo>
                  <a:lnTo>
                    <a:pt x="4093" y="10149"/>
                  </a:lnTo>
                  <a:lnTo>
                    <a:pt x="6923" y="8532"/>
                  </a:lnTo>
                  <a:lnTo>
                    <a:pt x="5298" y="3573"/>
                  </a:lnTo>
                  <a:lnTo>
                    <a:pt x="10034" y="3598"/>
                  </a:lnTo>
                  <a:cubicBezTo>
                    <a:pt x="11643" y="3614"/>
                    <a:pt x="12881" y="2195"/>
                    <a:pt x="12675" y="611"/>
                  </a:cubicBezTo>
                  <a:lnTo>
                    <a:pt x="12601" y="25"/>
                  </a:ln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67"/>
            <p:cNvSpPr/>
            <p:nvPr/>
          </p:nvSpPr>
          <p:spPr>
            <a:xfrm>
              <a:off x="2673892" y="1932899"/>
              <a:ext cx="1216500" cy="1106511"/>
            </a:xfrm>
            <a:custGeom>
              <a:avLst/>
              <a:gdLst/>
              <a:ahLst/>
              <a:cxnLst/>
              <a:rect l="l" t="t" r="r" b="b"/>
              <a:pathLst>
                <a:path w="13409" h="12197" extrusionOk="0">
                  <a:moveTo>
                    <a:pt x="10088" y="1"/>
                  </a:moveTo>
                  <a:cubicBezTo>
                    <a:pt x="9853" y="1"/>
                    <a:pt x="9632" y="183"/>
                    <a:pt x="9638" y="455"/>
                  </a:cubicBezTo>
                  <a:cubicBezTo>
                    <a:pt x="9654" y="2039"/>
                    <a:pt x="9522" y="5406"/>
                    <a:pt x="8268" y="8368"/>
                  </a:cubicBezTo>
                  <a:cubicBezTo>
                    <a:pt x="7970" y="9084"/>
                    <a:pt x="7278" y="9522"/>
                    <a:pt x="6534" y="9522"/>
                  </a:cubicBezTo>
                  <a:cubicBezTo>
                    <a:pt x="6352" y="9522"/>
                    <a:pt x="6166" y="9496"/>
                    <a:pt x="5982" y="9441"/>
                  </a:cubicBezTo>
                  <a:cubicBezTo>
                    <a:pt x="5594" y="9325"/>
                    <a:pt x="5135" y="9241"/>
                    <a:pt x="4623" y="9241"/>
                  </a:cubicBezTo>
                  <a:cubicBezTo>
                    <a:pt x="3415" y="9241"/>
                    <a:pt x="1909" y="9708"/>
                    <a:pt x="322" y="11330"/>
                  </a:cubicBezTo>
                  <a:cubicBezTo>
                    <a:pt x="0" y="11660"/>
                    <a:pt x="231" y="12197"/>
                    <a:pt x="685" y="12197"/>
                  </a:cubicBezTo>
                  <a:lnTo>
                    <a:pt x="8400" y="12197"/>
                  </a:lnTo>
                  <a:cubicBezTo>
                    <a:pt x="10743" y="12197"/>
                    <a:pt x="12773" y="10555"/>
                    <a:pt x="13227" y="8269"/>
                  </a:cubicBezTo>
                  <a:cubicBezTo>
                    <a:pt x="13367" y="7568"/>
                    <a:pt x="13409" y="6776"/>
                    <a:pt x="13301" y="5851"/>
                  </a:cubicBezTo>
                  <a:cubicBezTo>
                    <a:pt x="12914" y="2716"/>
                    <a:pt x="11346" y="933"/>
                    <a:pt x="10380" y="108"/>
                  </a:cubicBezTo>
                  <a:cubicBezTo>
                    <a:pt x="10291" y="34"/>
                    <a:pt x="10188" y="1"/>
                    <a:pt x="100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67"/>
            <p:cNvSpPr/>
            <p:nvPr/>
          </p:nvSpPr>
          <p:spPr>
            <a:xfrm>
              <a:off x="2649850" y="1630523"/>
              <a:ext cx="234427" cy="319697"/>
            </a:xfrm>
            <a:custGeom>
              <a:avLst/>
              <a:gdLst/>
              <a:ahLst/>
              <a:cxnLst/>
              <a:rect l="l" t="t" r="r" b="b"/>
              <a:pathLst>
                <a:path w="2584" h="3524" extrusionOk="0">
                  <a:moveTo>
                    <a:pt x="1734" y="190"/>
                  </a:moveTo>
                  <a:lnTo>
                    <a:pt x="2443" y="1420"/>
                  </a:lnTo>
                  <a:cubicBezTo>
                    <a:pt x="2584" y="1675"/>
                    <a:pt x="2534" y="2006"/>
                    <a:pt x="2320" y="2204"/>
                  </a:cubicBezTo>
                  <a:lnTo>
                    <a:pt x="1107" y="3309"/>
                  </a:lnTo>
                  <a:cubicBezTo>
                    <a:pt x="859" y="3524"/>
                    <a:pt x="471" y="3351"/>
                    <a:pt x="488" y="3020"/>
                  </a:cubicBezTo>
                  <a:lnTo>
                    <a:pt x="504" y="2649"/>
                  </a:lnTo>
                  <a:cubicBezTo>
                    <a:pt x="504" y="2558"/>
                    <a:pt x="488" y="2459"/>
                    <a:pt x="430" y="2377"/>
                  </a:cubicBezTo>
                  <a:lnTo>
                    <a:pt x="1" y="1659"/>
                  </a:lnTo>
                  <a:cubicBezTo>
                    <a:pt x="414" y="1420"/>
                    <a:pt x="843" y="1461"/>
                    <a:pt x="1288" y="1816"/>
                  </a:cubicBezTo>
                  <a:lnTo>
                    <a:pt x="1792" y="1304"/>
                  </a:lnTo>
                  <a:lnTo>
                    <a:pt x="1321" y="0"/>
                  </a:ln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67"/>
            <p:cNvSpPr/>
            <p:nvPr/>
          </p:nvSpPr>
          <p:spPr>
            <a:xfrm>
              <a:off x="2155051" y="2018269"/>
              <a:ext cx="116125" cy="310806"/>
            </a:xfrm>
            <a:custGeom>
              <a:avLst/>
              <a:gdLst/>
              <a:ahLst/>
              <a:cxnLst/>
              <a:rect l="l" t="t" r="r" b="b"/>
              <a:pathLst>
                <a:path w="1280" h="3426" extrusionOk="0">
                  <a:moveTo>
                    <a:pt x="760" y="3425"/>
                  </a:moveTo>
                  <a:cubicBezTo>
                    <a:pt x="826" y="3095"/>
                    <a:pt x="925" y="2798"/>
                    <a:pt x="892" y="2534"/>
                  </a:cubicBezTo>
                  <a:cubicBezTo>
                    <a:pt x="859" y="2270"/>
                    <a:pt x="710" y="2130"/>
                    <a:pt x="463" y="1899"/>
                  </a:cubicBezTo>
                  <a:cubicBezTo>
                    <a:pt x="347" y="1783"/>
                    <a:pt x="215" y="1668"/>
                    <a:pt x="124" y="1486"/>
                  </a:cubicBezTo>
                  <a:cubicBezTo>
                    <a:pt x="67" y="1403"/>
                    <a:pt x="50" y="1304"/>
                    <a:pt x="17" y="1205"/>
                  </a:cubicBezTo>
                  <a:cubicBezTo>
                    <a:pt x="9" y="1115"/>
                    <a:pt x="1" y="1016"/>
                    <a:pt x="1" y="925"/>
                  </a:cubicBezTo>
                  <a:cubicBezTo>
                    <a:pt x="17" y="537"/>
                    <a:pt x="224" y="248"/>
                    <a:pt x="430" y="1"/>
                  </a:cubicBezTo>
                  <a:cubicBezTo>
                    <a:pt x="397" y="331"/>
                    <a:pt x="314" y="644"/>
                    <a:pt x="364" y="908"/>
                  </a:cubicBezTo>
                  <a:cubicBezTo>
                    <a:pt x="397" y="1181"/>
                    <a:pt x="562" y="1337"/>
                    <a:pt x="793" y="1552"/>
                  </a:cubicBezTo>
                  <a:cubicBezTo>
                    <a:pt x="908" y="1668"/>
                    <a:pt x="1040" y="1775"/>
                    <a:pt x="1131" y="1956"/>
                  </a:cubicBezTo>
                  <a:cubicBezTo>
                    <a:pt x="1181" y="2031"/>
                    <a:pt x="1214" y="2130"/>
                    <a:pt x="1247" y="2229"/>
                  </a:cubicBezTo>
                  <a:cubicBezTo>
                    <a:pt x="1280" y="2328"/>
                    <a:pt x="1263" y="2427"/>
                    <a:pt x="1263" y="2534"/>
                  </a:cubicBezTo>
                  <a:cubicBezTo>
                    <a:pt x="1205" y="2930"/>
                    <a:pt x="991" y="3202"/>
                    <a:pt x="760" y="34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5" name="Google Shape;2385;p67"/>
          <p:cNvGrpSpPr/>
          <p:nvPr/>
        </p:nvGrpSpPr>
        <p:grpSpPr>
          <a:xfrm flipH="1">
            <a:off x="2740151" y="1616884"/>
            <a:ext cx="1194493" cy="2967274"/>
            <a:chOff x="1126243" y="1616884"/>
            <a:chExt cx="1194493" cy="2967274"/>
          </a:xfrm>
        </p:grpSpPr>
        <p:sp>
          <p:nvSpPr>
            <p:cNvPr id="2386" name="Google Shape;2386;p67"/>
            <p:cNvSpPr/>
            <p:nvPr/>
          </p:nvSpPr>
          <p:spPr>
            <a:xfrm>
              <a:off x="1306901" y="1619406"/>
              <a:ext cx="287271" cy="447852"/>
            </a:xfrm>
            <a:custGeom>
              <a:avLst/>
              <a:gdLst/>
              <a:ahLst/>
              <a:cxnLst/>
              <a:rect l="l" t="t" r="r" b="b"/>
              <a:pathLst>
                <a:path w="2848" h="4440" extrusionOk="0">
                  <a:moveTo>
                    <a:pt x="0" y="4439"/>
                  </a:moveTo>
                  <a:lnTo>
                    <a:pt x="529" y="4439"/>
                  </a:lnTo>
                  <a:cubicBezTo>
                    <a:pt x="1808" y="4439"/>
                    <a:pt x="2847" y="3400"/>
                    <a:pt x="2847" y="2121"/>
                  </a:cubicBezTo>
                  <a:lnTo>
                    <a:pt x="2847" y="578"/>
                  </a:lnTo>
                  <a:cubicBezTo>
                    <a:pt x="2847" y="264"/>
                    <a:pt x="2591" y="0"/>
                    <a:pt x="2270" y="0"/>
                  </a:cubicBezTo>
                  <a:lnTo>
                    <a:pt x="2270" y="0"/>
                  </a:lnTo>
                  <a:cubicBezTo>
                    <a:pt x="1024" y="0"/>
                    <a:pt x="0" y="1015"/>
                    <a:pt x="0" y="2269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67"/>
            <p:cNvSpPr/>
            <p:nvPr/>
          </p:nvSpPr>
          <p:spPr>
            <a:xfrm>
              <a:off x="1326873" y="1838292"/>
              <a:ext cx="154932" cy="310571"/>
            </a:xfrm>
            <a:custGeom>
              <a:avLst/>
              <a:gdLst/>
              <a:ahLst/>
              <a:cxnLst/>
              <a:rect l="l" t="t" r="r" b="b"/>
              <a:pathLst>
                <a:path w="1536" h="3079" extrusionOk="0">
                  <a:moveTo>
                    <a:pt x="1535" y="3078"/>
                  </a:moveTo>
                  <a:lnTo>
                    <a:pt x="545" y="3078"/>
                  </a:lnTo>
                  <a:lnTo>
                    <a:pt x="1" y="0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67"/>
            <p:cNvSpPr/>
            <p:nvPr/>
          </p:nvSpPr>
          <p:spPr>
            <a:xfrm>
              <a:off x="1290258" y="1616884"/>
              <a:ext cx="278092" cy="352128"/>
            </a:xfrm>
            <a:custGeom>
              <a:avLst/>
              <a:gdLst/>
              <a:ahLst/>
              <a:cxnLst/>
              <a:rect l="l" t="t" r="r" b="b"/>
              <a:pathLst>
                <a:path w="2757" h="3491" extrusionOk="0">
                  <a:moveTo>
                    <a:pt x="0" y="1403"/>
                  </a:moveTo>
                  <a:cubicBezTo>
                    <a:pt x="0" y="627"/>
                    <a:pt x="644" y="0"/>
                    <a:pt x="1428" y="25"/>
                  </a:cubicBezTo>
                  <a:cubicBezTo>
                    <a:pt x="2179" y="50"/>
                    <a:pt x="2756" y="710"/>
                    <a:pt x="2756" y="1461"/>
                  </a:cubicBezTo>
                  <a:lnTo>
                    <a:pt x="2542" y="3177"/>
                  </a:lnTo>
                  <a:cubicBezTo>
                    <a:pt x="2517" y="3367"/>
                    <a:pt x="2327" y="3491"/>
                    <a:pt x="2129" y="3441"/>
                  </a:cubicBezTo>
                  <a:lnTo>
                    <a:pt x="1172" y="3152"/>
                  </a:lnTo>
                  <a:cubicBezTo>
                    <a:pt x="999" y="3103"/>
                    <a:pt x="859" y="3004"/>
                    <a:pt x="760" y="2872"/>
                  </a:cubicBezTo>
                  <a:cubicBezTo>
                    <a:pt x="487" y="2517"/>
                    <a:pt x="0" y="1824"/>
                    <a:pt x="0" y="140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67"/>
            <p:cNvSpPr/>
            <p:nvPr/>
          </p:nvSpPr>
          <p:spPr>
            <a:xfrm>
              <a:off x="1551965" y="1814084"/>
              <a:ext cx="30059" cy="59209"/>
            </a:xfrm>
            <a:custGeom>
              <a:avLst/>
              <a:gdLst/>
              <a:ahLst/>
              <a:cxnLst/>
              <a:rect l="l" t="t" r="r" b="b"/>
              <a:pathLst>
                <a:path w="298" h="587" extrusionOk="0">
                  <a:moveTo>
                    <a:pt x="75" y="1"/>
                  </a:moveTo>
                  <a:lnTo>
                    <a:pt x="281" y="356"/>
                  </a:lnTo>
                  <a:cubicBezTo>
                    <a:pt x="297" y="397"/>
                    <a:pt x="289" y="447"/>
                    <a:pt x="248" y="463"/>
                  </a:cubicBezTo>
                  <a:lnTo>
                    <a:pt x="0" y="58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67"/>
            <p:cNvSpPr/>
            <p:nvPr/>
          </p:nvSpPr>
          <p:spPr>
            <a:xfrm>
              <a:off x="1597406" y="2181148"/>
              <a:ext cx="329635" cy="434537"/>
            </a:xfrm>
            <a:custGeom>
              <a:avLst/>
              <a:gdLst/>
              <a:ahLst/>
              <a:cxnLst/>
              <a:rect l="l" t="t" r="r" b="b"/>
              <a:pathLst>
                <a:path w="3268" h="4308" extrusionOk="0">
                  <a:moveTo>
                    <a:pt x="611" y="1"/>
                  </a:moveTo>
                  <a:lnTo>
                    <a:pt x="0" y="1148"/>
                  </a:lnTo>
                  <a:lnTo>
                    <a:pt x="1552" y="3854"/>
                  </a:lnTo>
                  <a:cubicBezTo>
                    <a:pt x="1692" y="4102"/>
                    <a:pt x="1923" y="4250"/>
                    <a:pt x="2170" y="4292"/>
                  </a:cubicBezTo>
                  <a:cubicBezTo>
                    <a:pt x="2222" y="4302"/>
                    <a:pt x="2274" y="4307"/>
                    <a:pt x="2325" y="4307"/>
                  </a:cubicBezTo>
                  <a:cubicBezTo>
                    <a:pt x="2746" y="4307"/>
                    <a:pt x="3126" y="3959"/>
                    <a:pt x="3185" y="3524"/>
                  </a:cubicBezTo>
                  <a:lnTo>
                    <a:pt x="3268" y="3004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67"/>
            <p:cNvSpPr/>
            <p:nvPr/>
          </p:nvSpPr>
          <p:spPr>
            <a:xfrm>
              <a:off x="1972743" y="4289423"/>
              <a:ext cx="347993" cy="294735"/>
            </a:xfrm>
            <a:custGeom>
              <a:avLst/>
              <a:gdLst/>
              <a:ahLst/>
              <a:cxnLst/>
              <a:rect l="l" t="t" r="r" b="b"/>
              <a:pathLst>
                <a:path w="3450" h="2922" extrusionOk="0">
                  <a:moveTo>
                    <a:pt x="554" y="2922"/>
                  </a:moveTo>
                  <a:lnTo>
                    <a:pt x="207" y="2922"/>
                  </a:lnTo>
                  <a:lnTo>
                    <a:pt x="1" y="1"/>
                  </a:lnTo>
                  <a:lnTo>
                    <a:pt x="2410" y="1990"/>
                  </a:lnTo>
                  <a:lnTo>
                    <a:pt x="3359" y="2691"/>
                  </a:lnTo>
                  <a:cubicBezTo>
                    <a:pt x="3450" y="2765"/>
                    <a:pt x="3409" y="2922"/>
                    <a:pt x="3293" y="2922"/>
                  </a:cubicBezTo>
                  <a:lnTo>
                    <a:pt x="2064" y="2922"/>
                  </a:lnTo>
                  <a:cubicBezTo>
                    <a:pt x="1552" y="2922"/>
                    <a:pt x="1057" y="2650"/>
                    <a:pt x="743" y="2188"/>
                  </a:cubicBezTo>
                  <a:lnTo>
                    <a:pt x="611" y="1990"/>
                  </a:ln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67"/>
            <p:cNvSpPr/>
            <p:nvPr/>
          </p:nvSpPr>
          <p:spPr>
            <a:xfrm>
              <a:off x="1874597" y="2050522"/>
              <a:ext cx="139096" cy="142425"/>
            </a:xfrm>
            <a:custGeom>
              <a:avLst/>
              <a:gdLst/>
              <a:ahLst/>
              <a:cxnLst/>
              <a:rect l="l" t="t" r="r" b="b"/>
              <a:pathLst>
                <a:path w="1379" h="1412" extrusionOk="0">
                  <a:moveTo>
                    <a:pt x="173" y="495"/>
                  </a:moveTo>
                  <a:lnTo>
                    <a:pt x="0" y="1411"/>
                  </a:lnTo>
                  <a:lnTo>
                    <a:pt x="1378" y="710"/>
                  </a:lnTo>
                  <a:lnTo>
                    <a:pt x="1304" y="9"/>
                  </a:lnTo>
                  <a:lnTo>
                    <a:pt x="767" y="9"/>
                  </a:lnTo>
                  <a:cubicBezTo>
                    <a:pt x="479" y="0"/>
                    <a:pt x="231" y="207"/>
                    <a:pt x="173" y="4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67"/>
            <p:cNvSpPr/>
            <p:nvPr/>
          </p:nvSpPr>
          <p:spPr>
            <a:xfrm>
              <a:off x="1963564" y="2050522"/>
              <a:ext cx="115796" cy="35001"/>
            </a:xfrm>
            <a:custGeom>
              <a:avLst/>
              <a:gdLst/>
              <a:ahLst/>
              <a:cxnLst/>
              <a:rect l="l" t="t" r="r" b="b"/>
              <a:pathLst>
                <a:path w="1148" h="347" extrusionOk="0">
                  <a:moveTo>
                    <a:pt x="1148" y="132"/>
                  </a:moveTo>
                  <a:lnTo>
                    <a:pt x="1148" y="132"/>
                  </a:lnTo>
                  <a:cubicBezTo>
                    <a:pt x="1148" y="75"/>
                    <a:pt x="1074" y="17"/>
                    <a:pt x="999" y="17"/>
                  </a:cubicBezTo>
                  <a:lnTo>
                    <a:pt x="215" y="0"/>
                  </a:lnTo>
                  <a:cubicBezTo>
                    <a:pt x="100" y="0"/>
                    <a:pt x="1" y="75"/>
                    <a:pt x="1" y="174"/>
                  </a:cubicBezTo>
                  <a:lnTo>
                    <a:pt x="1" y="174"/>
                  </a:lnTo>
                  <a:cubicBezTo>
                    <a:pt x="1" y="281"/>
                    <a:pt x="116" y="347"/>
                    <a:pt x="224" y="339"/>
                  </a:cubicBezTo>
                  <a:lnTo>
                    <a:pt x="1016" y="256"/>
                  </a:lnTo>
                  <a:cubicBezTo>
                    <a:pt x="1082" y="248"/>
                    <a:pt x="1148" y="198"/>
                    <a:pt x="1148" y="1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67"/>
            <p:cNvSpPr/>
            <p:nvPr/>
          </p:nvSpPr>
          <p:spPr>
            <a:xfrm>
              <a:off x="1985251" y="2048000"/>
              <a:ext cx="79181" cy="73331"/>
            </a:xfrm>
            <a:custGeom>
              <a:avLst/>
              <a:gdLst/>
              <a:ahLst/>
              <a:cxnLst/>
              <a:rect l="l" t="t" r="r" b="b"/>
              <a:pathLst>
                <a:path w="785" h="727" extrusionOk="0">
                  <a:moveTo>
                    <a:pt x="760" y="686"/>
                  </a:moveTo>
                  <a:lnTo>
                    <a:pt x="760" y="686"/>
                  </a:lnTo>
                  <a:cubicBezTo>
                    <a:pt x="784" y="644"/>
                    <a:pt x="784" y="578"/>
                    <a:pt x="735" y="529"/>
                  </a:cubicBezTo>
                  <a:lnTo>
                    <a:pt x="281" y="75"/>
                  </a:lnTo>
                  <a:cubicBezTo>
                    <a:pt x="207" y="1"/>
                    <a:pt x="116" y="1"/>
                    <a:pt x="58" y="50"/>
                  </a:cubicBezTo>
                  <a:lnTo>
                    <a:pt x="58" y="50"/>
                  </a:lnTo>
                  <a:cubicBezTo>
                    <a:pt x="0" y="116"/>
                    <a:pt x="25" y="215"/>
                    <a:pt x="99" y="281"/>
                  </a:cubicBezTo>
                  <a:lnTo>
                    <a:pt x="603" y="669"/>
                  </a:lnTo>
                  <a:cubicBezTo>
                    <a:pt x="652" y="727"/>
                    <a:pt x="718" y="727"/>
                    <a:pt x="760" y="6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67"/>
            <p:cNvSpPr/>
            <p:nvPr/>
          </p:nvSpPr>
          <p:spPr>
            <a:xfrm>
              <a:off x="1941171" y="2075437"/>
              <a:ext cx="92495" cy="45895"/>
            </a:xfrm>
            <a:custGeom>
              <a:avLst/>
              <a:gdLst/>
              <a:ahLst/>
              <a:cxnLst/>
              <a:rect l="l" t="t" r="r" b="b"/>
              <a:pathLst>
                <a:path w="917" h="455" extrusionOk="0">
                  <a:moveTo>
                    <a:pt x="908" y="381"/>
                  </a:moveTo>
                  <a:lnTo>
                    <a:pt x="908" y="381"/>
                  </a:lnTo>
                  <a:cubicBezTo>
                    <a:pt x="916" y="331"/>
                    <a:pt x="883" y="265"/>
                    <a:pt x="825" y="257"/>
                  </a:cubicBezTo>
                  <a:lnTo>
                    <a:pt x="223" y="34"/>
                  </a:lnTo>
                  <a:cubicBezTo>
                    <a:pt x="132" y="1"/>
                    <a:pt x="33" y="34"/>
                    <a:pt x="17" y="108"/>
                  </a:cubicBezTo>
                  <a:lnTo>
                    <a:pt x="17" y="108"/>
                  </a:lnTo>
                  <a:cubicBezTo>
                    <a:pt x="0" y="191"/>
                    <a:pt x="58" y="273"/>
                    <a:pt x="149" y="298"/>
                  </a:cubicBezTo>
                  <a:lnTo>
                    <a:pt x="768" y="447"/>
                  </a:lnTo>
                  <a:cubicBezTo>
                    <a:pt x="834" y="455"/>
                    <a:pt x="883" y="430"/>
                    <a:pt x="908" y="381"/>
                  </a:cubicBezTo>
                  <a:close/>
                </a:path>
              </a:pathLst>
            </a:custGeom>
            <a:solidFill>
              <a:srgbClr val="FC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67"/>
            <p:cNvSpPr/>
            <p:nvPr/>
          </p:nvSpPr>
          <p:spPr>
            <a:xfrm>
              <a:off x="1971129" y="2063837"/>
              <a:ext cx="79181" cy="73331"/>
            </a:xfrm>
            <a:custGeom>
              <a:avLst/>
              <a:gdLst/>
              <a:ahLst/>
              <a:cxnLst/>
              <a:rect l="l" t="t" r="r" b="b"/>
              <a:pathLst>
                <a:path w="785" h="727" extrusionOk="0">
                  <a:moveTo>
                    <a:pt x="751" y="685"/>
                  </a:moveTo>
                  <a:lnTo>
                    <a:pt x="751" y="685"/>
                  </a:lnTo>
                  <a:cubicBezTo>
                    <a:pt x="784" y="636"/>
                    <a:pt x="784" y="578"/>
                    <a:pt x="735" y="529"/>
                  </a:cubicBezTo>
                  <a:lnTo>
                    <a:pt x="281" y="75"/>
                  </a:lnTo>
                  <a:cubicBezTo>
                    <a:pt x="206" y="0"/>
                    <a:pt x="116" y="0"/>
                    <a:pt x="50" y="50"/>
                  </a:cubicBezTo>
                  <a:lnTo>
                    <a:pt x="50" y="50"/>
                  </a:lnTo>
                  <a:cubicBezTo>
                    <a:pt x="0" y="116"/>
                    <a:pt x="17" y="215"/>
                    <a:pt x="91" y="281"/>
                  </a:cubicBezTo>
                  <a:lnTo>
                    <a:pt x="594" y="669"/>
                  </a:lnTo>
                  <a:cubicBezTo>
                    <a:pt x="652" y="710"/>
                    <a:pt x="718" y="727"/>
                    <a:pt x="751" y="6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67"/>
            <p:cNvSpPr/>
            <p:nvPr/>
          </p:nvSpPr>
          <p:spPr>
            <a:xfrm>
              <a:off x="1945307" y="2068779"/>
              <a:ext cx="79181" cy="73432"/>
            </a:xfrm>
            <a:custGeom>
              <a:avLst/>
              <a:gdLst/>
              <a:ahLst/>
              <a:cxnLst/>
              <a:rect l="l" t="t" r="r" b="b"/>
              <a:pathLst>
                <a:path w="785" h="728" extrusionOk="0">
                  <a:moveTo>
                    <a:pt x="751" y="686"/>
                  </a:moveTo>
                  <a:lnTo>
                    <a:pt x="751" y="686"/>
                  </a:lnTo>
                  <a:cubicBezTo>
                    <a:pt x="784" y="645"/>
                    <a:pt x="784" y="579"/>
                    <a:pt x="727" y="529"/>
                  </a:cubicBezTo>
                  <a:lnTo>
                    <a:pt x="273" y="75"/>
                  </a:lnTo>
                  <a:cubicBezTo>
                    <a:pt x="207" y="1"/>
                    <a:pt x="108" y="1"/>
                    <a:pt x="50" y="50"/>
                  </a:cubicBezTo>
                  <a:lnTo>
                    <a:pt x="50" y="50"/>
                  </a:lnTo>
                  <a:cubicBezTo>
                    <a:pt x="0" y="116"/>
                    <a:pt x="17" y="215"/>
                    <a:pt x="91" y="281"/>
                  </a:cubicBezTo>
                  <a:lnTo>
                    <a:pt x="594" y="669"/>
                  </a:lnTo>
                  <a:cubicBezTo>
                    <a:pt x="644" y="727"/>
                    <a:pt x="718" y="727"/>
                    <a:pt x="751" y="686"/>
                  </a:cubicBezTo>
                  <a:close/>
                </a:path>
              </a:pathLst>
            </a:custGeom>
            <a:solidFill>
              <a:srgbClr val="FC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67"/>
            <p:cNvSpPr/>
            <p:nvPr/>
          </p:nvSpPr>
          <p:spPr>
            <a:xfrm>
              <a:off x="1797936" y="2129604"/>
              <a:ext cx="136675" cy="415372"/>
            </a:xfrm>
            <a:custGeom>
              <a:avLst/>
              <a:gdLst/>
              <a:ahLst/>
              <a:cxnLst/>
              <a:rect l="l" t="t" r="r" b="b"/>
              <a:pathLst>
                <a:path w="1355" h="4118" extrusionOk="0">
                  <a:moveTo>
                    <a:pt x="900" y="0"/>
                  </a:moveTo>
                  <a:lnTo>
                    <a:pt x="100" y="3375"/>
                  </a:lnTo>
                  <a:cubicBezTo>
                    <a:pt x="1" y="3755"/>
                    <a:pt x="290" y="4118"/>
                    <a:pt x="686" y="4118"/>
                  </a:cubicBezTo>
                  <a:lnTo>
                    <a:pt x="686" y="4118"/>
                  </a:lnTo>
                  <a:cubicBezTo>
                    <a:pt x="1016" y="4118"/>
                    <a:pt x="1280" y="3854"/>
                    <a:pt x="1280" y="3524"/>
                  </a:cubicBezTo>
                  <a:lnTo>
                    <a:pt x="1354" y="20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67"/>
            <p:cNvSpPr/>
            <p:nvPr/>
          </p:nvSpPr>
          <p:spPr>
            <a:xfrm>
              <a:off x="1899512" y="2084616"/>
              <a:ext cx="87452" cy="79181"/>
            </a:xfrm>
            <a:custGeom>
              <a:avLst/>
              <a:gdLst/>
              <a:ahLst/>
              <a:cxnLst/>
              <a:rect l="l" t="t" r="r" b="b"/>
              <a:pathLst>
                <a:path w="867" h="785" extrusionOk="0">
                  <a:moveTo>
                    <a:pt x="809" y="83"/>
                  </a:moveTo>
                  <a:lnTo>
                    <a:pt x="809" y="83"/>
                  </a:lnTo>
                  <a:cubicBezTo>
                    <a:pt x="760" y="9"/>
                    <a:pt x="661" y="1"/>
                    <a:pt x="595" y="67"/>
                  </a:cubicBezTo>
                  <a:lnTo>
                    <a:pt x="1" y="537"/>
                  </a:lnTo>
                  <a:lnTo>
                    <a:pt x="190" y="785"/>
                  </a:lnTo>
                  <a:lnTo>
                    <a:pt x="793" y="314"/>
                  </a:lnTo>
                  <a:cubicBezTo>
                    <a:pt x="850" y="248"/>
                    <a:pt x="867" y="157"/>
                    <a:pt x="809" y="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67"/>
            <p:cNvSpPr/>
            <p:nvPr/>
          </p:nvSpPr>
          <p:spPr>
            <a:xfrm>
              <a:off x="1908691" y="4110480"/>
              <a:ext cx="308049" cy="379665"/>
            </a:xfrm>
            <a:custGeom>
              <a:avLst/>
              <a:gdLst/>
              <a:ahLst/>
              <a:cxnLst/>
              <a:rect l="l" t="t" r="r" b="b"/>
              <a:pathLst>
                <a:path w="3054" h="3764" extrusionOk="0">
                  <a:moveTo>
                    <a:pt x="0" y="1"/>
                  </a:moveTo>
                  <a:cubicBezTo>
                    <a:pt x="0" y="1"/>
                    <a:pt x="702" y="3483"/>
                    <a:pt x="3053" y="3764"/>
                  </a:cubicBezTo>
                  <a:lnTo>
                    <a:pt x="2071" y="2815"/>
                  </a:lnTo>
                  <a:cubicBezTo>
                    <a:pt x="1725" y="2476"/>
                    <a:pt x="1486" y="1998"/>
                    <a:pt x="1420" y="1494"/>
                  </a:cubicBezTo>
                  <a:lnTo>
                    <a:pt x="12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67"/>
            <p:cNvSpPr/>
            <p:nvPr/>
          </p:nvSpPr>
          <p:spPr>
            <a:xfrm>
              <a:off x="1136229" y="4289423"/>
              <a:ext cx="348094" cy="294735"/>
            </a:xfrm>
            <a:custGeom>
              <a:avLst/>
              <a:gdLst/>
              <a:ahLst/>
              <a:cxnLst/>
              <a:rect l="l" t="t" r="r" b="b"/>
              <a:pathLst>
                <a:path w="3451" h="2922" extrusionOk="0">
                  <a:moveTo>
                    <a:pt x="2905" y="2922"/>
                  </a:moveTo>
                  <a:lnTo>
                    <a:pt x="3244" y="2922"/>
                  </a:lnTo>
                  <a:lnTo>
                    <a:pt x="3450" y="1"/>
                  </a:lnTo>
                  <a:lnTo>
                    <a:pt x="1049" y="1990"/>
                  </a:lnTo>
                  <a:lnTo>
                    <a:pt x="100" y="2691"/>
                  </a:lnTo>
                  <a:cubicBezTo>
                    <a:pt x="1" y="2765"/>
                    <a:pt x="42" y="2922"/>
                    <a:pt x="158" y="2922"/>
                  </a:cubicBezTo>
                  <a:lnTo>
                    <a:pt x="1387" y="2922"/>
                  </a:lnTo>
                  <a:cubicBezTo>
                    <a:pt x="1899" y="2922"/>
                    <a:pt x="2394" y="2650"/>
                    <a:pt x="2707" y="2188"/>
                  </a:cubicBezTo>
                  <a:lnTo>
                    <a:pt x="2839" y="1990"/>
                  </a:ln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67"/>
            <p:cNvSpPr/>
            <p:nvPr/>
          </p:nvSpPr>
          <p:spPr>
            <a:xfrm>
              <a:off x="1241941" y="4109673"/>
              <a:ext cx="242385" cy="380472"/>
            </a:xfrm>
            <a:custGeom>
              <a:avLst/>
              <a:gdLst/>
              <a:ahLst/>
              <a:cxnLst/>
              <a:rect l="l" t="t" r="r" b="b"/>
              <a:pathLst>
                <a:path w="2403" h="3772" extrusionOk="0">
                  <a:moveTo>
                    <a:pt x="2394" y="9"/>
                  </a:moveTo>
                  <a:lnTo>
                    <a:pt x="2402" y="1783"/>
                  </a:lnTo>
                  <a:cubicBezTo>
                    <a:pt x="1940" y="2691"/>
                    <a:pt x="1173" y="3639"/>
                    <a:pt x="1" y="3772"/>
                  </a:cubicBezTo>
                  <a:lnTo>
                    <a:pt x="702" y="3095"/>
                  </a:lnTo>
                  <a:cubicBezTo>
                    <a:pt x="1214" y="2583"/>
                    <a:pt x="1461" y="1832"/>
                    <a:pt x="1346" y="1082"/>
                  </a:cubicBezTo>
                  <a:lnTo>
                    <a:pt x="1197" y="1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67"/>
            <p:cNvSpPr/>
            <p:nvPr/>
          </p:nvSpPr>
          <p:spPr>
            <a:xfrm>
              <a:off x="1210369" y="2662296"/>
              <a:ext cx="898124" cy="1448256"/>
            </a:xfrm>
            <a:custGeom>
              <a:avLst/>
              <a:gdLst/>
              <a:ahLst/>
              <a:cxnLst/>
              <a:rect l="l" t="t" r="r" b="b"/>
              <a:pathLst>
                <a:path w="8904" h="14358" extrusionOk="0">
                  <a:moveTo>
                    <a:pt x="891" y="0"/>
                  </a:moveTo>
                  <a:lnTo>
                    <a:pt x="586" y="421"/>
                  </a:lnTo>
                  <a:cubicBezTo>
                    <a:pt x="190" y="999"/>
                    <a:pt x="0" y="1700"/>
                    <a:pt x="50" y="2410"/>
                  </a:cubicBezTo>
                  <a:lnTo>
                    <a:pt x="1015" y="14358"/>
                  </a:lnTo>
                  <a:lnTo>
                    <a:pt x="3095" y="14358"/>
                  </a:lnTo>
                  <a:lnTo>
                    <a:pt x="2600" y="3441"/>
                  </a:lnTo>
                  <a:cubicBezTo>
                    <a:pt x="2591" y="3293"/>
                    <a:pt x="2723" y="3152"/>
                    <a:pt x="2880" y="3152"/>
                  </a:cubicBezTo>
                  <a:lnTo>
                    <a:pt x="2880" y="3152"/>
                  </a:lnTo>
                  <a:cubicBezTo>
                    <a:pt x="3004" y="3152"/>
                    <a:pt x="3119" y="3235"/>
                    <a:pt x="3144" y="3359"/>
                  </a:cubicBezTo>
                  <a:lnTo>
                    <a:pt x="6016" y="14358"/>
                  </a:lnTo>
                  <a:lnTo>
                    <a:pt x="8904" y="14358"/>
                  </a:lnTo>
                  <a:lnTo>
                    <a:pt x="5578" y="1906"/>
                  </a:lnTo>
                  <a:cubicBezTo>
                    <a:pt x="5479" y="1527"/>
                    <a:pt x="5306" y="1164"/>
                    <a:pt x="5067" y="850"/>
                  </a:cubicBezTo>
                  <a:lnTo>
                    <a:pt x="4423" y="8"/>
                  </a:lnTo>
                  <a:lnTo>
                    <a:pt x="891" y="8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67"/>
            <p:cNvSpPr/>
            <p:nvPr/>
          </p:nvSpPr>
          <p:spPr>
            <a:xfrm>
              <a:off x="1126243" y="2090668"/>
              <a:ext cx="609341" cy="571717"/>
            </a:xfrm>
            <a:custGeom>
              <a:avLst/>
              <a:gdLst/>
              <a:ahLst/>
              <a:cxnLst/>
              <a:rect l="l" t="t" r="r" b="b"/>
              <a:pathLst>
                <a:path w="6041" h="5668" extrusionOk="0">
                  <a:moveTo>
                    <a:pt x="3754" y="0"/>
                  </a:moveTo>
                  <a:cubicBezTo>
                    <a:pt x="3647" y="0"/>
                    <a:pt x="3537" y="10"/>
                    <a:pt x="3425" y="31"/>
                  </a:cubicBezTo>
                  <a:lnTo>
                    <a:pt x="1527" y="386"/>
                  </a:lnTo>
                  <a:cubicBezTo>
                    <a:pt x="595" y="560"/>
                    <a:pt x="1" y="1475"/>
                    <a:pt x="215" y="2408"/>
                  </a:cubicBezTo>
                  <a:lnTo>
                    <a:pt x="2155" y="3580"/>
                  </a:lnTo>
                  <a:cubicBezTo>
                    <a:pt x="2353" y="3695"/>
                    <a:pt x="2394" y="3967"/>
                    <a:pt x="2245" y="4141"/>
                  </a:cubicBezTo>
                  <a:lnTo>
                    <a:pt x="991" y="5667"/>
                  </a:lnTo>
                  <a:lnTo>
                    <a:pt x="5571" y="5667"/>
                  </a:lnTo>
                  <a:lnTo>
                    <a:pt x="5208" y="4108"/>
                  </a:lnTo>
                  <a:cubicBezTo>
                    <a:pt x="5125" y="3761"/>
                    <a:pt x="5175" y="3373"/>
                    <a:pt x="5364" y="3068"/>
                  </a:cubicBezTo>
                  <a:lnTo>
                    <a:pt x="5835" y="2251"/>
                  </a:lnTo>
                  <a:cubicBezTo>
                    <a:pt x="6041" y="1888"/>
                    <a:pt x="6016" y="1426"/>
                    <a:pt x="5736" y="1121"/>
                  </a:cubicBezTo>
                  <a:cubicBezTo>
                    <a:pt x="5311" y="622"/>
                    <a:pt x="4606" y="0"/>
                    <a:pt x="3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67"/>
            <p:cNvSpPr/>
            <p:nvPr/>
          </p:nvSpPr>
          <p:spPr>
            <a:xfrm>
              <a:off x="1143794" y="2238644"/>
              <a:ext cx="157353" cy="408715"/>
            </a:xfrm>
            <a:custGeom>
              <a:avLst/>
              <a:gdLst/>
              <a:ahLst/>
              <a:cxnLst/>
              <a:rect l="l" t="t" r="r" b="b"/>
              <a:pathLst>
                <a:path w="1560" h="4052" extrusionOk="0">
                  <a:moveTo>
                    <a:pt x="743" y="0"/>
                  </a:moveTo>
                  <a:cubicBezTo>
                    <a:pt x="330" y="0"/>
                    <a:pt x="0" y="330"/>
                    <a:pt x="0" y="743"/>
                  </a:cubicBezTo>
                  <a:lnTo>
                    <a:pt x="0" y="3309"/>
                  </a:lnTo>
                  <a:cubicBezTo>
                    <a:pt x="0" y="3722"/>
                    <a:pt x="330" y="4052"/>
                    <a:pt x="743" y="4052"/>
                  </a:cubicBezTo>
                  <a:lnTo>
                    <a:pt x="817" y="4052"/>
                  </a:lnTo>
                  <a:cubicBezTo>
                    <a:pt x="1221" y="4052"/>
                    <a:pt x="1560" y="3722"/>
                    <a:pt x="1560" y="3309"/>
                  </a:cubicBezTo>
                  <a:lnTo>
                    <a:pt x="1560" y="743"/>
                  </a:lnTo>
                  <a:cubicBezTo>
                    <a:pt x="1560" y="330"/>
                    <a:pt x="1230" y="0"/>
                    <a:pt x="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67"/>
            <p:cNvSpPr/>
            <p:nvPr/>
          </p:nvSpPr>
          <p:spPr>
            <a:xfrm>
              <a:off x="1459215" y="2589064"/>
              <a:ext cx="163204" cy="228969"/>
            </a:xfrm>
            <a:custGeom>
              <a:avLst/>
              <a:gdLst/>
              <a:ahLst/>
              <a:cxnLst/>
              <a:rect l="l" t="t" r="r" b="b"/>
              <a:pathLst>
                <a:path w="1618" h="2270" extrusionOk="0">
                  <a:moveTo>
                    <a:pt x="1568" y="1106"/>
                  </a:moveTo>
                  <a:cubicBezTo>
                    <a:pt x="1568" y="1106"/>
                    <a:pt x="760" y="66"/>
                    <a:pt x="619" y="25"/>
                  </a:cubicBezTo>
                  <a:cubicBezTo>
                    <a:pt x="545" y="0"/>
                    <a:pt x="0" y="635"/>
                    <a:pt x="0" y="635"/>
                  </a:cubicBezTo>
                  <a:lnTo>
                    <a:pt x="421" y="2022"/>
                  </a:lnTo>
                  <a:cubicBezTo>
                    <a:pt x="430" y="2079"/>
                    <a:pt x="487" y="2104"/>
                    <a:pt x="529" y="2096"/>
                  </a:cubicBezTo>
                  <a:cubicBezTo>
                    <a:pt x="578" y="2088"/>
                    <a:pt x="611" y="2046"/>
                    <a:pt x="595" y="1997"/>
                  </a:cubicBezTo>
                  <a:lnTo>
                    <a:pt x="529" y="1510"/>
                  </a:lnTo>
                  <a:lnTo>
                    <a:pt x="702" y="2179"/>
                  </a:lnTo>
                  <a:cubicBezTo>
                    <a:pt x="710" y="2228"/>
                    <a:pt x="760" y="2261"/>
                    <a:pt x="817" y="2253"/>
                  </a:cubicBezTo>
                  <a:cubicBezTo>
                    <a:pt x="867" y="2245"/>
                    <a:pt x="900" y="2203"/>
                    <a:pt x="875" y="2145"/>
                  </a:cubicBezTo>
                  <a:lnTo>
                    <a:pt x="751" y="1378"/>
                  </a:lnTo>
                  <a:lnTo>
                    <a:pt x="751" y="1378"/>
                  </a:lnTo>
                  <a:lnTo>
                    <a:pt x="982" y="2187"/>
                  </a:lnTo>
                  <a:cubicBezTo>
                    <a:pt x="991" y="2245"/>
                    <a:pt x="1040" y="2269"/>
                    <a:pt x="1090" y="2261"/>
                  </a:cubicBezTo>
                  <a:cubicBezTo>
                    <a:pt x="1147" y="2253"/>
                    <a:pt x="1164" y="2212"/>
                    <a:pt x="1156" y="2162"/>
                  </a:cubicBezTo>
                  <a:lnTo>
                    <a:pt x="982" y="1221"/>
                  </a:lnTo>
                  <a:lnTo>
                    <a:pt x="1007" y="1188"/>
                  </a:lnTo>
                  <a:lnTo>
                    <a:pt x="1271" y="2129"/>
                  </a:lnTo>
                  <a:cubicBezTo>
                    <a:pt x="1279" y="2179"/>
                    <a:pt x="1337" y="2212"/>
                    <a:pt x="1395" y="2203"/>
                  </a:cubicBezTo>
                  <a:cubicBezTo>
                    <a:pt x="1445" y="2187"/>
                    <a:pt x="1478" y="2137"/>
                    <a:pt x="1461" y="2088"/>
                  </a:cubicBezTo>
                  <a:cubicBezTo>
                    <a:pt x="1453" y="1840"/>
                    <a:pt x="1395" y="1551"/>
                    <a:pt x="1312" y="1230"/>
                  </a:cubicBezTo>
                  <a:lnTo>
                    <a:pt x="1354" y="1279"/>
                  </a:lnTo>
                  <a:cubicBezTo>
                    <a:pt x="1403" y="1345"/>
                    <a:pt x="1494" y="1353"/>
                    <a:pt x="1560" y="1304"/>
                  </a:cubicBezTo>
                  <a:cubicBezTo>
                    <a:pt x="1610" y="1263"/>
                    <a:pt x="1618" y="1172"/>
                    <a:pt x="1568" y="11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67"/>
            <p:cNvSpPr/>
            <p:nvPr/>
          </p:nvSpPr>
          <p:spPr>
            <a:xfrm>
              <a:off x="1183739" y="2513311"/>
              <a:ext cx="338007" cy="140710"/>
            </a:xfrm>
            <a:custGeom>
              <a:avLst/>
              <a:gdLst/>
              <a:ahLst/>
              <a:cxnLst/>
              <a:rect l="l" t="t" r="r" b="b"/>
              <a:pathLst>
                <a:path w="3351" h="1395" extrusionOk="0">
                  <a:moveTo>
                    <a:pt x="842" y="99"/>
                  </a:moveTo>
                  <a:lnTo>
                    <a:pt x="3350" y="784"/>
                  </a:lnTo>
                  <a:lnTo>
                    <a:pt x="2731" y="1395"/>
                  </a:lnTo>
                  <a:lnTo>
                    <a:pt x="669" y="1329"/>
                  </a:lnTo>
                  <a:cubicBezTo>
                    <a:pt x="273" y="1320"/>
                    <a:pt x="0" y="957"/>
                    <a:pt x="66" y="578"/>
                  </a:cubicBezTo>
                  <a:lnTo>
                    <a:pt x="66" y="578"/>
                  </a:lnTo>
                  <a:cubicBezTo>
                    <a:pt x="141" y="231"/>
                    <a:pt x="495" y="0"/>
                    <a:pt x="842" y="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67"/>
            <p:cNvSpPr/>
            <p:nvPr/>
          </p:nvSpPr>
          <p:spPr>
            <a:xfrm>
              <a:off x="1193725" y="1618498"/>
              <a:ext cx="602683" cy="602683"/>
            </a:xfrm>
            <a:custGeom>
              <a:avLst/>
              <a:gdLst/>
              <a:ahLst/>
              <a:cxnLst/>
              <a:rect l="l" t="t" r="r" b="b"/>
              <a:pathLst>
                <a:path w="5975" h="5975" extrusionOk="0">
                  <a:moveTo>
                    <a:pt x="0" y="5513"/>
                  </a:moveTo>
                  <a:cubicBezTo>
                    <a:pt x="4539" y="5975"/>
                    <a:pt x="5974" y="5777"/>
                    <a:pt x="3738" y="4795"/>
                  </a:cubicBezTo>
                  <a:lnTo>
                    <a:pt x="2599" y="4242"/>
                  </a:lnTo>
                  <a:cubicBezTo>
                    <a:pt x="2187" y="4036"/>
                    <a:pt x="1989" y="3549"/>
                    <a:pt x="2146" y="3112"/>
                  </a:cubicBezTo>
                  <a:lnTo>
                    <a:pt x="3251" y="1"/>
                  </a:lnTo>
                  <a:lnTo>
                    <a:pt x="2071" y="1"/>
                  </a:lnTo>
                  <a:cubicBezTo>
                    <a:pt x="1197" y="1"/>
                    <a:pt x="487" y="710"/>
                    <a:pt x="487" y="1585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67"/>
            <p:cNvSpPr/>
            <p:nvPr/>
          </p:nvSpPr>
          <p:spPr>
            <a:xfrm>
              <a:off x="1926141" y="2000592"/>
              <a:ext cx="123260" cy="173996"/>
            </a:xfrm>
            <a:custGeom>
              <a:avLst/>
              <a:gdLst/>
              <a:ahLst/>
              <a:cxnLst/>
              <a:rect l="l" t="t" r="r" b="b"/>
              <a:pathLst>
                <a:path w="1222" h="1725" extrusionOk="0">
                  <a:moveTo>
                    <a:pt x="1" y="0"/>
                  </a:moveTo>
                  <a:lnTo>
                    <a:pt x="1222" y="0"/>
                  </a:lnTo>
                  <a:lnTo>
                    <a:pt x="1032" y="1725"/>
                  </a:lnTo>
                  <a:lnTo>
                    <a:pt x="190" y="17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67"/>
            <p:cNvSpPr/>
            <p:nvPr/>
          </p:nvSpPr>
          <p:spPr>
            <a:xfrm>
              <a:off x="1941978" y="1735103"/>
              <a:ext cx="95017" cy="249748"/>
            </a:xfrm>
            <a:custGeom>
              <a:avLst/>
              <a:gdLst/>
              <a:ahLst/>
              <a:cxnLst/>
              <a:rect l="l" t="t" r="r" b="b"/>
              <a:pathLst>
                <a:path w="942" h="2476" extrusionOk="0">
                  <a:moveTo>
                    <a:pt x="363" y="2476"/>
                  </a:moveTo>
                  <a:cubicBezTo>
                    <a:pt x="322" y="2236"/>
                    <a:pt x="248" y="2013"/>
                    <a:pt x="264" y="1824"/>
                  </a:cubicBezTo>
                  <a:cubicBezTo>
                    <a:pt x="289" y="1642"/>
                    <a:pt x="405" y="1535"/>
                    <a:pt x="586" y="1370"/>
                  </a:cubicBezTo>
                  <a:cubicBezTo>
                    <a:pt x="669" y="1287"/>
                    <a:pt x="776" y="1197"/>
                    <a:pt x="834" y="1073"/>
                  </a:cubicBezTo>
                  <a:cubicBezTo>
                    <a:pt x="875" y="1007"/>
                    <a:pt x="883" y="941"/>
                    <a:pt x="916" y="875"/>
                  </a:cubicBezTo>
                  <a:cubicBezTo>
                    <a:pt x="925" y="800"/>
                    <a:pt x="941" y="734"/>
                    <a:pt x="925" y="668"/>
                  </a:cubicBezTo>
                  <a:cubicBezTo>
                    <a:pt x="908" y="388"/>
                    <a:pt x="760" y="182"/>
                    <a:pt x="611" y="0"/>
                  </a:cubicBezTo>
                  <a:cubicBezTo>
                    <a:pt x="627" y="239"/>
                    <a:pt x="694" y="462"/>
                    <a:pt x="660" y="660"/>
                  </a:cubicBezTo>
                  <a:cubicBezTo>
                    <a:pt x="636" y="858"/>
                    <a:pt x="512" y="966"/>
                    <a:pt x="347" y="1131"/>
                  </a:cubicBezTo>
                  <a:cubicBezTo>
                    <a:pt x="264" y="1213"/>
                    <a:pt x="174" y="1296"/>
                    <a:pt x="99" y="1419"/>
                  </a:cubicBezTo>
                  <a:cubicBezTo>
                    <a:pt x="58" y="1485"/>
                    <a:pt x="42" y="1560"/>
                    <a:pt x="17" y="1626"/>
                  </a:cubicBezTo>
                  <a:cubicBezTo>
                    <a:pt x="0" y="1700"/>
                    <a:pt x="9" y="1774"/>
                    <a:pt x="9" y="1848"/>
                  </a:cubicBezTo>
                  <a:cubicBezTo>
                    <a:pt x="33" y="2104"/>
                    <a:pt x="182" y="2302"/>
                    <a:pt x="363" y="24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1" name="Google Shape;2411;p67"/>
          <p:cNvGrpSpPr/>
          <p:nvPr/>
        </p:nvGrpSpPr>
        <p:grpSpPr>
          <a:xfrm flipH="1">
            <a:off x="3573246" y="2647266"/>
            <a:ext cx="769216" cy="1936896"/>
            <a:chOff x="718426" y="2647266"/>
            <a:chExt cx="769216" cy="1936896"/>
          </a:xfrm>
        </p:grpSpPr>
        <p:sp>
          <p:nvSpPr>
            <p:cNvPr id="2412" name="Google Shape;2412;p67"/>
            <p:cNvSpPr/>
            <p:nvPr/>
          </p:nvSpPr>
          <p:spPr>
            <a:xfrm>
              <a:off x="718426" y="2647266"/>
              <a:ext cx="769216" cy="60924"/>
            </a:xfrm>
            <a:custGeom>
              <a:avLst/>
              <a:gdLst/>
              <a:ahLst/>
              <a:cxnLst/>
              <a:rect l="l" t="t" r="r" b="b"/>
              <a:pathLst>
                <a:path w="7626" h="604" extrusionOk="0">
                  <a:moveTo>
                    <a:pt x="298" y="1"/>
                  </a:moveTo>
                  <a:cubicBezTo>
                    <a:pt x="133" y="1"/>
                    <a:pt x="1" y="141"/>
                    <a:pt x="1" y="298"/>
                  </a:cubicBezTo>
                  <a:cubicBezTo>
                    <a:pt x="1" y="471"/>
                    <a:pt x="133" y="603"/>
                    <a:pt x="298" y="603"/>
                  </a:cubicBezTo>
                  <a:lnTo>
                    <a:pt x="7320" y="603"/>
                  </a:lnTo>
                  <a:cubicBezTo>
                    <a:pt x="7485" y="603"/>
                    <a:pt x="7625" y="471"/>
                    <a:pt x="7625" y="298"/>
                  </a:cubicBezTo>
                  <a:cubicBezTo>
                    <a:pt x="7625" y="133"/>
                    <a:pt x="7485" y="1"/>
                    <a:pt x="7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67"/>
            <p:cNvSpPr/>
            <p:nvPr/>
          </p:nvSpPr>
          <p:spPr>
            <a:xfrm>
              <a:off x="1082163" y="2684790"/>
              <a:ext cx="40851" cy="1821970"/>
            </a:xfrm>
            <a:custGeom>
              <a:avLst/>
              <a:gdLst/>
              <a:ahLst/>
              <a:cxnLst/>
              <a:rect l="l" t="t" r="r" b="b"/>
              <a:pathLst>
                <a:path w="405" h="18063" extrusionOk="0">
                  <a:moveTo>
                    <a:pt x="1" y="0"/>
                  </a:moveTo>
                  <a:lnTo>
                    <a:pt x="1" y="18063"/>
                  </a:lnTo>
                  <a:lnTo>
                    <a:pt x="405" y="18063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67"/>
            <p:cNvSpPr/>
            <p:nvPr/>
          </p:nvSpPr>
          <p:spPr>
            <a:xfrm>
              <a:off x="756757" y="4506696"/>
              <a:ext cx="693363" cy="77466"/>
            </a:xfrm>
            <a:custGeom>
              <a:avLst/>
              <a:gdLst/>
              <a:ahLst/>
              <a:cxnLst/>
              <a:rect l="l" t="t" r="r" b="b"/>
              <a:pathLst>
                <a:path w="6874" h="768" extrusionOk="0">
                  <a:moveTo>
                    <a:pt x="768" y="1"/>
                  </a:moveTo>
                  <a:cubicBezTo>
                    <a:pt x="339" y="1"/>
                    <a:pt x="0" y="339"/>
                    <a:pt x="0" y="768"/>
                  </a:cubicBezTo>
                  <a:lnTo>
                    <a:pt x="6874" y="768"/>
                  </a:lnTo>
                  <a:cubicBezTo>
                    <a:pt x="6874" y="339"/>
                    <a:pt x="6527" y="1"/>
                    <a:pt x="6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5" name="Google Shape;2415;p67"/>
          <p:cNvGrpSpPr/>
          <p:nvPr/>
        </p:nvGrpSpPr>
        <p:grpSpPr>
          <a:xfrm flipH="1">
            <a:off x="-260209" y="2614597"/>
            <a:ext cx="1228176" cy="1997818"/>
            <a:chOff x="-3980575" y="2491938"/>
            <a:chExt cx="1143127" cy="1859473"/>
          </a:xfrm>
        </p:grpSpPr>
        <p:sp>
          <p:nvSpPr>
            <p:cNvPr id="2416" name="Google Shape;2416;p67"/>
            <p:cNvSpPr/>
            <p:nvPr/>
          </p:nvSpPr>
          <p:spPr>
            <a:xfrm>
              <a:off x="-3929830" y="3375304"/>
              <a:ext cx="193400" cy="214810"/>
            </a:xfrm>
            <a:custGeom>
              <a:avLst/>
              <a:gdLst/>
              <a:ahLst/>
              <a:cxnLst/>
              <a:rect l="l" t="t" r="r" b="b"/>
              <a:pathLst>
                <a:path w="1635" h="1816" extrusionOk="0">
                  <a:moveTo>
                    <a:pt x="818" y="1815"/>
                  </a:moveTo>
                  <a:cubicBezTo>
                    <a:pt x="818" y="1815"/>
                    <a:pt x="240" y="1593"/>
                    <a:pt x="116" y="908"/>
                  </a:cubicBezTo>
                  <a:cubicBezTo>
                    <a:pt x="1" y="215"/>
                    <a:pt x="1057" y="0"/>
                    <a:pt x="1626" y="149"/>
                  </a:cubicBezTo>
                  <a:cubicBezTo>
                    <a:pt x="1634" y="149"/>
                    <a:pt x="413" y="536"/>
                    <a:pt x="818" y="18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67"/>
            <p:cNvSpPr/>
            <p:nvPr/>
          </p:nvSpPr>
          <p:spPr>
            <a:xfrm>
              <a:off x="-3980575" y="3266954"/>
              <a:ext cx="495033" cy="264609"/>
            </a:xfrm>
            <a:custGeom>
              <a:avLst/>
              <a:gdLst/>
              <a:ahLst/>
              <a:cxnLst/>
              <a:rect l="l" t="t" r="r" b="b"/>
              <a:pathLst>
                <a:path w="4185" h="2237" extrusionOk="0">
                  <a:moveTo>
                    <a:pt x="3961" y="2236"/>
                  </a:moveTo>
                  <a:cubicBezTo>
                    <a:pt x="3961" y="2236"/>
                    <a:pt x="4184" y="0"/>
                    <a:pt x="2096" y="0"/>
                  </a:cubicBezTo>
                  <a:cubicBezTo>
                    <a:pt x="1" y="0"/>
                    <a:pt x="553" y="1873"/>
                    <a:pt x="553" y="1873"/>
                  </a:cubicBezTo>
                  <a:cubicBezTo>
                    <a:pt x="553" y="1873"/>
                    <a:pt x="1024" y="8"/>
                    <a:pt x="3961" y="223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67"/>
            <p:cNvSpPr/>
            <p:nvPr/>
          </p:nvSpPr>
          <p:spPr>
            <a:xfrm>
              <a:off x="-3862406" y="3295816"/>
              <a:ext cx="357347" cy="241543"/>
            </a:xfrm>
            <a:custGeom>
              <a:avLst/>
              <a:gdLst/>
              <a:ahLst/>
              <a:cxnLst/>
              <a:rect l="l" t="t" r="r" b="b"/>
              <a:pathLst>
                <a:path w="3021" h="2042" extrusionOk="0">
                  <a:moveTo>
                    <a:pt x="768" y="1"/>
                  </a:moveTo>
                  <a:cubicBezTo>
                    <a:pt x="534" y="1"/>
                    <a:pt x="292" y="43"/>
                    <a:pt x="41" y="127"/>
                  </a:cubicBezTo>
                  <a:cubicBezTo>
                    <a:pt x="8" y="144"/>
                    <a:pt x="0" y="160"/>
                    <a:pt x="8" y="193"/>
                  </a:cubicBezTo>
                  <a:cubicBezTo>
                    <a:pt x="21" y="219"/>
                    <a:pt x="34" y="229"/>
                    <a:pt x="53" y="229"/>
                  </a:cubicBezTo>
                  <a:cubicBezTo>
                    <a:pt x="60" y="229"/>
                    <a:pt x="67" y="228"/>
                    <a:pt x="74" y="226"/>
                  </a:cubicBezTo>
                  <a:cubicBezTo>
                    <a:pt x="320" y="147"/>
                    <a:pt x="557" y="106"/>
                    <a:pt x="785" y="106"/>
                  </a:cubicBezTo>
                  <a:cubicBezTo>
                    <a:pt x="1054" y="106"/>
                    <a:pt x="1310" y="164"/>
                    <a:pt x="1551" y="284"/>
                  </a:cubicBezTo>
                  <a:cubicBezTo>
                    <a:pt x="2484" y="763"/>
                    <a:pt x="2913" y="2001"/>
                    <a:pt x="2913" y="2009"/>
                  </a:cubicBezTo>
                  <a:cubicBezTo>
                    <a:pt x="2921" y="2025"/>
                    <a:pt x="2938" y="2042"/>
                    <a:pt x="2962" y="2042"/>
                  </a:cubicBezTo>
                  <a:cubicBezTo>
                    <a:pt x="2971" y="2042"/>
                    <a:pt x="2971" y="2042"/>
                    <a:pt x="2979" y="2025"/>
                  </a:cubicBezTo>
                  <a:cubicBezTo>
                    <a:pt x="3004" y="2017"/>
                    <a:pt x="3020" y="2001"/>
                    <a:pt x="3012" y="1968"/>
                  </a:cubicBezTo>
                  <a:cubicBezTo>
                    <a:pt x="3004" y="1918"/>
                    <a:pt x="2591" y="689"/>
                    <a:pt x="1601" y="193"/>
                  </a:cubicBezTo>
                  <a:cubicBezTo>
                    <a:pt x="1336" y="66"/>
                    <a:pt x="1058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67"/>
            <p:cNvSpPr/>
            <p:nvPr/>
          </p:nvSpPr>
          <p:spPr>
            <a:xfrm>
              <a:off x="-3209462" y="2590471"/>
              <a:ext cx="223563" cy="172936"/>
            </a:xfrm>
            <a:custGeom>
              <a:avLst/>
              <a:gdLst/>
              <a:ahLst/>
              <a:cxnLst/>
              <a:rect l="l" t="t" r="r" b="b"/>
              <a:pathLst>
                <a:path w="1890" h="1462" extrusionOk="0">
                  <a:moveTo>
                    <a:pt x="1849" y="1404"/>
                  </a:moveTo>
                  <a:cubicBezTo>
                    <a:pt x="1849" y="1404"/>
                    <a:pt x="1890" y="785"/>
                    <a:pt x="1312" y="389"/>
                  </a:cubicBezTo>
                  <a:cubicBezTo>
                    <a:pt x="735" y="1"/>
                    <a:pt x="99" y="876"/>
                    <a:pt x="0" y="1453"/>
                  </a:cubicBezTo>
                  <a:cubicBezTo>
                    <a:pt x="0" y="1461"/>
                    <a:pt x="842" y="512"/>
                    <a:pt x="1849" y="1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67"/>
            <p:cNvSpPr/>
            <p:nvPr/>
          </p:nvSpPr>
          <p:spPr>
            <a:xfrm>
              <a:off x="-3428175" y="2491938"/>
              <a:ext cx="378875" cy="534068"/>
            </a:xfrm>
            <a:custGeom>
              <a:avLst/>
              <a:gdLst/>
              <a:ahLst/>
              <a:cxnLst/>
              <a:rect l="l" t="t" r="r" b="b"/>
              <a:pathLst>
                <a:path w="3203" h="4515" extrusionOk="0">
                  <a:moveTo>
                    <a:pt x="2130" y="4514"/>
                  </a:moveTo>
                  <a:cubicBezTo>
                    <a:pt x="2130" y="4514"/>
                    <a:pt x="1" y="3813"/>
                    <a:pt x="867" y="1907"/>
                  </a:cubicBezTo>
                  <a:cubicBezTo>
                    <a:pt x="1726" y="0"/>
                    <a:pt x="3203" y="1263"/>
                    <a:pt x="3203" y="1263"/>
                  </a:cubicBezTo>
                  <a:cubicBezTo>
                    <a:pt x="3203" y="1263"/>
                    <a:pt x="1313" y="916"/>
                    <a:pt x="2130" y="451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67"/>
            <p:cNvSpPr/>
            <p:nvPr/>
          </p:nvSpPr>
          <p:spPr>
            <a:xfrm>
              <a:off x="-3303146" y="2592600"/>
              <a:ext cx="132837" cy="439201"/>
            </a:xfrm>
            <a:custGeom>
              <a:avLst/>
              <a:gdLst/>
              <a:ahLst/>
              <a:cxnLst/>
              <a:rect l="l" t="t" r="r" b="b"/>
              <a:pathLst>
                <a:path w="1123" h="3713" extrusionOk="0">
                  <a:moveTo>
                    <a:pt x="1016" y="1"/>
                  </a:moveTo>
                  <a:cubicBezTo>
                    <a:pt x="1004" y="1"/>
                    <a:pt x="992" y="6"/>
                    <a:pt x="982" y="16"/>
                  </a:cubicBezTo>
                  <a:cubicBezTo>
                    <a:pt x="355" y="519"/>
                    <a:pt x="25" y="1097"/>
                    <a:pt x="17" y="1716"/>
                  </a:cubicBezTo>
                  <a:cubicBezTo>
                    <a:pt x="0" y="2813"/>
                    <a:pt x="999" y="3671"/>
                    <a:pt x="1040" y="3704"/>
                  </a:cubicBezTo>
                  <a:cubicBezTo>
                    <a:pt x="1048" y="3713"/>
                    <a:pt x="1056" y="3713"/>
                    <a:pt x="1073" y="3713"/>
                  </a:cubicBezTo>
                  <a:cubicBezTo>
                    <a:pt x="1084" y="3713"/>
                    <a:pt x="1091" y="3709"/>
                    <a:pt x="1097" y="3709"/>
                  </a:cubicBezTo>
                  <a:cubicBezTo>
                    <a:pt x="1100" y="3709"/>
                    <a:pt x="1103" y="3710"/>
                    <a:pt x="1106" y="3713"/>
                  </a:cubicBezTo>
                  <a:cubicBezTo>
                    <a:pt x="1122" y="3696"/>
                    <a:pt x="1122" y="3663"/>
                    <a:pt x="1098" y="3647"/>
                  </a:cubicBezTo>
                  <a:cubicBezTo>
                    <a:pt x="1089" y="3630"/>
                    <a:pt x="99" y="2788"/>
                    <a:pt x="107" y="1724"/>
                  </a:cubicBezTo>
                  <a:cubicBezTo>
                    <a:pt x="116" y="1138"/>
                    <a:pt x="437" y="593"/>
                    <a:pt x="1048" y="98"/>
                  </a:cubicBezTo>
                  <a:cubicBezTo>
                    <a:pt x="1065" y="74"/>
                    <a:pt x="1081" y="41"/>
                    <a:pt x="1056" y="24"/>
                  </a:cubicBezTo>
                  <a:cubicBezTo>
                    <a:pt x="1047" y="10"/>
                    <a:pt x="1032" y="1"/>
                    <a:pt x="1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67"/>
            <p:cNvSpPr/>
            <p:nvPr/>
          </p:nvSpPr>
          <p:spPr>
            <a:xfrm>
              <a:off x="-3813672" y="2668067"/>
              <a:ext cx="689261" cy="1171874"/>
            </a:xfrm>
            <a:custGeom>
              <a:avLst/>
              <a:gdLst/>
              <a:ahLst/>
              <a:cxnLst/>
              <a:rect l="l" t="t" r="r" b="b"/>
              <a:pathLst>
                <a:path w="5827" h="9907" extrusionOk="0">
                  <a:moveTo>
                    <a:pt x="58" y="1"/>
                  </a:moveTo>
                  <a:cubicBezTo>
                    <a:pt x="46" y="1"/>
                    <a:pt x="34" y="5"/>
                    <a:pt x="25" y="13"/>
                  </a:cubicBezTo>
                  <a:cubicBezTo>
                    <a:pt x="1" y="38"/>
                    <a:pt x="1" y="63"/>
                    <a:pt x="25" y="88"/>
                  </a:cubicBezTo>
                  <a:cubicBezTo>
                    <a:pt x="1288" y="1482"/>
                    <a:pt x="2187" y="1647"/>
                    <a:pt x="3054" y="1812"/>
                  </a:cubicBezTo>
                  <a:cubicBezTo>
                    <a:pt x="3714" y="1936"/>
                    <a:pt x="4341" y="2060"/>
                    <a:pt x="5084" y="2761"/>
                  </a:cubicBezTo>
                  <a:cubicBezTo>
                    <a:pt x="5529" y="3182"/>
                    <a:pt x="5719" y="3669"/>
                    <a:pt x="5636" y="4189"/>
                  </a:cubicBezTo>
                  <a:cubicBezTo>
                    <a:pt x="5438" y="5401"/>
                    <a:pt x="3879" y="6614"/>
                    <a:pt x="2427" y="7299"/>
                  </a:cubicBezTo>
                  <a:cubicBezTo>
                    <a:pt x="421" y="8232"/>
                    <a:pt x="661" y="9841"/>
                    <a:pt x="661" y="9866"/>
                  </a:cubicBezTo>
                  <a:cubicBezTo>
                    <a:pt x="661" y="9882"/>
                    <a:pt x="694" y="9907"/>
                    <a:pt x="710" y="9907"/>
                  </a:cubicBezTo>
                  <a:cubicBezTo>
                    <a:pt x="752" y="9899"/>
                    <a:pt x="776" y="9874"/>
                    <a:pt x="768" y="9833"/>
                  </a:cubicBezTo>
                  <a:cubicBezTo>
                    <a:pt x="752" y="9824"/>
                    <a:pt x="537" y="8273"/>
                    <a:pt x="2468" y="7382"/>
                  </a:cubicBezTo>
                  <a:cubicBezTo>
                    <a:pt x="3953" y="6689"/>
                    <a:pt x="5529" y="5443"/>
                    <a:pt x="5735" y="4205"/>
                  </a:cubicBezTo>
                  <a:cubicBezTo>
                    <a:pt x="5826" y="3636"/>
                    <a:pt x="5636" y="3132"/>
                    <a:pt x="5158" y="2678"/>
                  </a:cubicBezTo>
                  <a:cubicBezTo>
                    <a:pt x="4382" y="1952"/>
                    <a:pt x="3747" y="1829"/>
                    <a:pt x="3062" y="1705"/>
                  </a:cubicBezTo>
                  <a:cubicBezTo>
                    <a:pt x="2220" y="1548"/>
                    <a:pt x="1346" y="1383"/>
                    <a:pt x="91" y="13"/>
                  </a:cubicBezTo>
                  <a:cubicBezTo>
                    <a:pt x="83" y="5"/>
                    <a:pt x="71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67"/>
            <p:cNvSpPr/>
            <p:nvPr/>
          </p:nvSpPr>
          <p:spPr>
            <a:xfrm>
              <a:off x="-3697514" y="2883349"/>
              <a:ext cx="465698" cy="316301"/>
            </a:xfrm>
            <a:custGeom>
              <a:avLst/>
              <a:gdLst/>
              <a:ahLst/>
              <a:cxnLst/>
              <a:rect l="l" t="t" r="r" b="b"/>
              <a:pathLst>
                <a:path w="3937" h="2674" extrusionOk="0">
                  <a:moveTo>
                    <a:pt x="3829" y="1436"/>
                  </a:moveTo>
                  <a:cubicBezTo>
                    <a:pt x="3937" y="553"/>
                    <a:pt x="2781" y="875"/>
                    <a:pt x="2781" y="875"/>
                  </a:cubicBezTo>
                  <a:cubicBezTo>
                    <a:pt x="2781" y="875"/>
                    <a:pt x="3045" y="471"/>
                    <a:pt x="2187" y="240"/>
                  </a:cubicBezTo>
                  <a:cubicBezTo>
                    <a:pt x="1329" y="0"/>
                    <a:pt x="1" y="2674"/>
                    <a:pt x="1" y="2674"/>
                  </a:cubicBezTo>
                  <a:cubicBezTo>
                    <a:pt x="1" y="2674"/>
                    <a:pt x="1271" y="2550"/>
                    <a:pt x="2352" y="2269"/>
                  </a:cubicBezTo>
                  <a:cubicBezTo>
                    <a:pt x="2187" y="2038"/>
                    <a:pt x="2039" y="1774"/>
                    <a:pt x="2360" y="1816"/>
                  </a:cubicBezTo>
                  <a:cubicBezTo>
                    <a:pt x="2583" y="1849"/>
                    <a:pt x="2724" y="1981"/>
                    <a:pt x="2806" y="2137"/>
                  </a:cubicBezTo>
                  <a:cubicBezTo>
                    <a:pt x="3359" y="1948"/>
                    <a:pt x="3796" y="1725"/>
                    <a:pt x="3829" y="1436"/>
                  </a:cubicBezTo>
                  <a:close/>
                  <a:moveTo>
                    <a:pt x="1651" y="916"/>
                  </a:moveTo>
                  <a:cubicBezTo>
                    <a:pt x="1560" y="875"/>
                    <a:pt x="1494" y="801"/>
                    <a:pt x="1502" y="759"/>
                  </a:cubicBezTo>
                  <a:cubicBezTo>
                    <a:pt x="1527" y="718"/>
                    <a:pt x="1618" y="718"/>
                    <a:pt x="1709" y="759"/>
                  </a:cubicBezTo>
                  <a:cubicBezTo>
                    <a:pt x="1808" y="801"/>
                    <a:pt x="1865" y="875"/>
                    <a:pt x="1857" y="916"/>
                  </a:cubicBezTo>
                  <a:cubicBezTo>
                    <a:pt x="1849" y="957"/>
                    <a:pt x="1750" y="957"/>
                    <a:pt x="1651" y="91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67"/>
            <p:cNvSpPr/>
            <p:nvPr/>
          </p:nvSpPr>
          <p:spPr>
            <a:xfrm>
              <a:off x="-3858503" y="3782211"/>
              <a:ext cx="568135" cy="569199"/>
            </a:xfrm>
            <a:custGeom>
              <a:avLst/>
              <a:gdLst/>
              <a:ahLst/>
              <a:cxnLst/>
              <a:rect l="l" t="t" r="r" b="b"/>
              <a:pathLst>
                <a:path w="4803" h="4812" extrusionOk="0">
                  <a:moveTo>
                    <a:pt x="0" y="1"/>
                  </a:moveTo>
                  <a:lnTo>
                    <a:pt x="4802" y="1"/>
                  </a:lnTo>
                  <a:lnTo>
                    <a:pt x="4085" y="4812"/>
                  </a:lnTo>
                  <a:lnTo>
                    <a:pt x="718" y="481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67"/>
            <p:cNvSpPr/>
            <p:nvPr/>
          </p:nvSpPr>
          <p:spPr>
            <a:xfrm>
              <a:off x="-3659426" y="2970408"/>
              <a:ext cx="499883" cy="196121"/>
            </a:xfrm>
            <a:custGeom>
              <a:avLst/>
              <a:gdLst/>
              <a:ahLst/>
              <a:cxnLst/>
              <a:rect l="l" t="t" r="r" b="b"/>
              <a:pathLst>
                <a:path w="4226" h="1658" extrusionOk="0">
                  <a:moveTo>
                    <a:pt x="3073" y="0"/>
                  </a:moveTo>
                  <a:cubicBezTo>
                    <a:pt x="1729" y="0"/>
                    <a:pt x="88" y="1495"/>
                    <a:pt x="17" y="1566"/>
                  </a:cubicBezTo>
                  <a:cubicBezTo>
                    <a:pt x="0" y="1583"/>
                    <a:pt x="0" y="1616"/>
                    <a:pt x="17" y="1633"/>
                  </a:cubicBezTo>
                  <a:cubicBezTo>
                    <a:pt x="25" y="1649"/>
                    <a:pt x="50" y="1657"/>
                    <a:pt x="58" y="1657"/>
                  </a:cubicBezTo>
                  <a:cubicBezTo>
                    <a:pt x="66" y="1657"/>
                    <a:pt x="83" y="1649"/>
                    <a:pt x="91" y="1633"/>
                  </a:cubicBezTo>
                  <a:cubicBezTo>
                    <a:pt x="99" y="1625"/>
                    <a:pt x="1770" y="101"/>
                    <a:pt x="3089" y="101"/>
                  </a:cubicBezTo>
                  <a:cubicBezTo>
                    <a:pt x="3133" y="101"/>
                    <a:pt x="3176" y="103"/>
                    <a:pt x="3218" y="106"/>
                  </a:cubicBezTo>
                  <a:cubicBezTo>
                    <a:pt x="3590" y="139"/>
                    <a:pt x="3895" y="312"/>
                    <a:pt x="4126" y="618"/>
                  </a:cubicBezTo>
                  <a:cubicBezTo>
                    <a:pt x="4136" y="628"/>
                    <a:pt x="4153" y="635"/>
                    <a:pt x="4168" y="635"/>
                  </a:cubicBezTo>
                  <a:cubicBezTo>
                    <a:pt x="4177" y="635"/>
                    <a:pt x="4186" y="632"/>
                    <a:pt x="4192" y="626"/>
                  </a:cubicBezTo>
                  <a:cubicBezTo>
                    <a:pt x="4217" y="601"/>
                    <a:pt x="4225" y="576"/>
                    <a:pt x="4200" y="552"/>
                  </a:cubicBezTo>
                  <a:cubicBezTo>
                    <a:pt x="3953" y="221"/>
                    <a:pt x="3631" y="40"/>
                    <a:pt x="3227" y="7"/>
                  </a:cubicBezTo>
                  <a:cubicBezTo>
                    <a:pt x="3176" y="2"/>
                    <a:pt x="3125" y="0"/>
                    <a:pt x="3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67"/>
            <p:cNvSpPr/>
            <p:nvPr/>
          </p:nvSpPr>
          <p:spPr>
            <a:xfrm>
              <a:off x="-3957154" y="2600288"/>
              <a:ext cx="537972" cy="338775"/>
            </a:xfrm>
            <a:custGeom>
              <a:avLst/>
              <a:gdLst/>
              <a:ahLst/>
              <a:cxnLst/>
              <a:rect l="l" t="t" r="r" b="b"/>
              <a:pathLst>
                <a:path w="4548" h="2864" extrusionOk="0">
                  <a:moveTo>
                    <a:pt x="4465" y="2369"/>
                  </a:moveTo>
                  <a:cubicBezTo>
                    <a:pt x="4465" y="2369"/>
                    <a:pt x="4547" y="1436"/>
                    <a:pt x="3508" y="834"/>
                  </a:cubicBezTo>
                  <a:cubicBezTo>
                    <a:pt x="2460" y="248"/>
                    <a:pt x="1" y="0"/>
                    <a:pt x="1" y="0"/>
                  </a:cubicBezTo>
                  <a:cubicBezTo>
                    <a:pt x="1" y="0"/>
                    <a:pt x="1585" y="2146"/>
                    <a:pt x="2699" y="2492"/>
                  </a:cubicBezTo>
                  <a:cubicBezTo>
                    <a:pt x="3805" y="2864"/>
                    <a:pt x="4465" y="2369"/>
                    <a:pt x="4465" y="236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67"/>
            <p:cNvSpPr/>
            <p:nvPr/>
          </p:nvSpPr>
          <p:spPr>
            <a:xfrm>
              <a:off x="-3871278" y="2644173"/>
              <a:ext cx="443223" cy="243199"/>
            </a:xfrm>
            <a:custGeom>
              <a:avLst/>
              <a:gdLst/>
              <a:ahLst/>
              <a:cxnLst/>
              <a:rect l="l" t="t" r="r" b="b"/>
              <a:pathLst>
                <a:path w="3747" h="2056" extrusionOk="0">
                  <a:moveTo>
                    <a:pt x="3722" y="2055"/>
                  </a:moveTo>
                  <a:cubicBezTo>
                    <a:pt x="2955" y="1989"/>
                    <a:pt x="2410" y="1692"/>
                    <a:pt x="1866" y="1403"/>
                  </a:cubicBezTo>
                  <a:cubicBezTo>
                    <a:pt x="1791" y="1362"/>
                    <a:pt x="1709" y="1321"/>
                    <a:pt x="1635" y="1271"/>
                  </a:cubicBezTo>
                  <a:cubicBezTo>
                    <a:pt x="611" y="735"/>
                    <a:pt x="1" y="83"/>
                    <a:pt x="1" y="75"/>
                  </a:cubicBezTo>
                  <a:lnTo>
                    <a:pt x="75" y="1"/>
                  </a:lnTo>
                  <a:cubicBezTo>
                    <a:pt x="83" y="9"/>
                    <a:pt x="686" y="653"/>
                    <a:pt x="1684" y="1172"/>
                  </a:cubicBezTo>
                  <a:cubicBezTo>
                    <a:pt x="1767" y="1214"/>
                    <a:pt x="1849" y="1255"/>
                    <a:pt x="1932" y="1313"/>
                  </a:cubicBezTo>
                  <a:cubicBezTo>
                    <a:pt x="2460" y="1601"/>
                    <a:pt x="3004" y="1890"/>
                    <a:pt x="3747" y="19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67"/>
            <p:cNvSpPr/>
            <p:nvPr/>
          </p:nvSpPr>
          <p:spPr>
            <a:xfrm>
              <a:off x="-3277832" y="3137074"/>
              <a:ext cx="440384" cy="238349"/>
            </a:xfrm>
            <a:custGeom>
              <a:avLst/>
              <a:gdLst/>
              <a:ahLst/>
              <a:cxnLst/>
              <a:rect l="l" t="t" r="r" b="b"/>
              <a:pathLst>
                <a:path w="3723" h="2015" extrusionOk="0">
                  <a:moveTo>
                    <a:pt x="1" y="1824"/>
                  </a:moveTo>
                  <a:cubicBezTo>
                    <a:pt x="1" y="1824"/>
                    <a:pt x="67" y="834"/>
                    <a:pt x="958" y="347"/>
                  </a:cubicBezTo>
                  <a:cubicBezTo>
                    <a:pt x="1610" y="1"/>
                    <a:pt x="2146" y="323"/>
                    <a:pt x="2608" y="430"/>
                  </a:cubicBezTo>
                  <a:cubicBezTo>
                    <a:pt x="3211" y="570"/>
                    <a:pt x="3722" y="298"/>
                    <a:pt x="3722" y="298"/>
                  </a:cubicBezTo>
                  <a:cubicBezTo>
                    <a:pt x="3722" y="298"/>
                    <a:pt x="2946" y="2014"/>
                    <a:pt x="1626" y="1560"/>
                  </a:cubicBezTo>
                  <a:cubicBezTo>
                    <a:pt x="677" y="1238"/>
                    <a:pt x="1" y="1824"/>
                    <a:pt x="1" y="182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67"/>
            <p:cNvSpPr/>
            <p:nvPr/>
          </p:nvSpPr>
          <p:spPr>
            <a:xfrm>
              <a:off x="-3285639" y="3199057"/>
              <a:ext cx="416963" cy="153892"/>
            </a:xfrm>
            <a:custGeom>
              <a:avLst/>
              <a:gdLst/>
              <a:ahLst/>
              <a:cxnLst/>
              <a:rect l="l" t="t" r="r" b="b"/>
              <a:pathLst>
                <a:path w="3525" h="1301" extrusionOk="0">
                  <a:moveTo>
                    <a:pt x="3462" y="0"/>
                  </a:moveTo>
                  <a:cubicBezTo>
                    <a:pt x="3444" y="0"/>
                    <a:pt x="3427" y="11"/>
                    <a:pt x="3417" y="21"/>
                  </a:cubicBezTo>
                  <a:cubicBezTo>
                    <a:pt x="3417" y="21"/>
                    <a:pt x="3142" y="398"/>
                    <a:pt x="2370" y="398"/>
                  </a:cubicBezTo>
                  <a:cubicBezTo>
                    <a:pt x="2133" y="398"/>
                    <a:pt x="1849" y="362"/>
                    <a:pt x="1511" y="269"/>
                  </a:cubicBezTo>
                  <a:cubicBezTo>
                    <a:pt x="1400" y="239"/>
                    <a:pt x="1297" y="225"/>
                    <a:pt x="1199" y="225"/>
                  </a:cubicBezTo>
                  <a:cubicBezTo>
                    <a:pt x="360" y="225"/>
                    <a:pt x="9" y="1228"/>
                    <a:pt x="9" y="1243"/>
                  </a:cubicBezTo>
                  <a:cubicBezTo>
                    <a:pt x="1" y="1259"/>
                    <a:pt x="9" y="1292"/>
                    <a:pt x="42" y="1300"/>
                  </a:cubicBezTo>
                  <a:lnTo>
                    <a:pt x="67" y="1300"/>
                  </a:lnTo>
                  <a:cubicBezTo>
                    <a:pt x="83" y="1300"/>
                    <a:pt x="108" y="1292"/>
                    <a:pt x="108" y="1284"/>
                  </a:cubicBezTo>
                  <a:cubicBezTo>
                    <a:pt x="115" y="1232"/>
                    <a:pt x="426" y="336"/>
                    <a:pt x="1188" y="336"/>
                  </a:cubicBezTo>
                  <a:cubicBezTo>
                    <a:pt x="1278" y="336"/>
                    <a:pt x="1375" y="348"/>
                    <a:pt x="1478" y="376"/>
                  </a:cubicBezTo>
                  <a:cubicBezTo>
                    <a:pt x="1827" y="472"/>
                    <a:pt x="2122" y="509"/>
                    <a:pt x="2370" y="509"/>
                  </a:cubicBezTo>
                  <a:cubicBezTo>
                    <a:pt x="3187" y="509"/>
                    <a:pt x="3487" y="106"/>
                    <a:pt x="3499" y="87"/>
                  </a:cubicBezTo>
                  <a:cubicBezTo>
                    <a:pt x="3524" y="63"/>
                    <a:pt x="3508" y="30"/>
                    <a:pt x="3491" y="13"/>
                  </a:cubicBezTo>
                  <a:cubicBezTo>
                    <a:pt x="3482" y="4"/>
                    <a:pt x="3472" y="0"/>
                    <a:pt x="3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67"/>
            <p:cNvSpPr/>
            <p:nvPr/>
          </p:nvSpPr>
          <p:spPr>
            <a:xfrm>
              <a:off x="-3478920" y="3260093"/>
              <a:ext cx="371068" cy="435416"/>
            </a:xfrm>
            <a:custGeom>
              <a:avLst/>
              <a:gdLst/>
              <a:ahLst/>
              <a:cxnLst/>
              <a:rect l="l" t="t" r="r" b="b"/>
              <a:pathLst>
                <a:path w="3137" h="3681" extrusionOk="0">
                  <a:moveTo>
                    <a:pt x="83" y="867"/>
                  </a:moveTo>
                  <a:cubicBezTo>
                    <a:pt x="347" y="0"/>
                    <a:pt x="1296" y="793"/>
                    <a:pt x="1296" y="793"/>
                  </a:cubicBezTo>
                  <a:cubicBezTo>
                    <a:pt x="1296" y="793"/>
                    <a:pt x="1222" y="297"/>
                    <a:pt x="2130" y="454"/>
                  </a:cubicBezTo>
                  <a:cubicBezTo>
                    <a:pt x="3037" y="603"/>
                    <a:pt x="3136" y="3681"/>
                    <a:pt x="3136" y="3681"/>
                  </a:cubicBezTo>
                  <a:cubicBezTo>
                    <a:pt x="3136" y="3681"/>
                    <a:pt x="1998" y="3012"/>
                    <a:pt x="1098" y="2294"/>
                  </a:cubicBezTo>
                  <a:cubicBezTo>
                    <a:pt x="1362" y="2154"/>
                    <a:pt x="1610" y="1964"/>
                    <a:pt x="1288" y="1857"/>
                  </a:cubicBezTo>
                  <a:cubicBezTo>
                    <a:pt x="1057" y="1783"/>
                    <a:pt x="876" y="1857"/>
                    <a:pt x="727" y="1973"/>
                  </a:cubicBezTo>
                  <a:cubicBezTo>
                    <a:pt x="298" y="1560"/>
                    <a:pt x="1" y="1156"/>
                    <a:pt x="83" y="867"/>
                  </a:cubicBezTo>
                  <a:close/>
                  <a:moveTo>
                    <a:pt x="2353" y="1321"/>
                  </a:moveTo>
                  <a:cubicBezTo>
                    <a:pt x="2460" y="1321"/>
                    <a:pt x="2542" y="1279"/>
                    <a:pt x="2542" y="1238"/>
                  </a:cubicBezTo>
                  <a:cubicBezTo>
                    <a:pt x="2542" y="1189"/>
                    <a:pt x="2452" y="1156"/>
                    <a:pt x="2353" y="1156"/>
                  </a:cubicBezTo>
                  <a:cubicBezTo>
                    <a:pt x="2237" y="1156"/>
                    <a:pt x="2155" y="1197"/>
                    <a:pt x="2155" y="1238"/>
                  </a:cubicBezTo>
                  <a:cubicBezTo>
                    <a:pt x="2146" y="1288"/>
                    <a:pt x="2237" y="1321"/>
                    <a:pt x="2353" y="132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C9CF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67"/>
            <p:cNvSpPr/>
            <p:nvPr/>
          </p:nvSpPr>
          <p:spPr>
            <a:xfrm>
              <a:off x="-3333427" y="3347862"/>
              <a:ext cx="217767" cy="327183"/>
            </a:xfrm>
            <a:custGeom>
              <a:avLst/>
              <a:gdLst/>
              <a:ahLst/>
              <a:cxnLst/>
              <a:rect l="l" t="t" r="r" b="b"/>
              <a:pathLst>
                <a:path w="1841" h="2766" extrusionOk="0">
                  <a:moveTo>
                    <a:pt x="73" y="1"/>
                  </a:moveTo>
                  <a:cubicBezTo>
                    <a:pt x="57" y="1"/>
                    <a:pt x="41" y="10"/>
                    <a:pt x="25" y="26"/>
                  </a:cubicBezTo>
                  <a:cubicBezTo>
                    <a:pt x="0" y="42"/>
                    <a:pt x="17" y="75"/>
                    <a:pt x="33" y="92"/>
                  </a:cubicBezTo>
                  <a:cubicBezTo>
                    <a:pt x="33" y="108"/>
                    <a:pt x="768" y="612"/>
                    <a:pt x="1725" y="2732"/>
                  </a:cubicBezTo>
                  <a:cubicBezTo>
                    <a:pt x="1741" y="2757"/>
                    <a:pt x="1758" y="2765"/>
                    <a:pt x="1783" y="2765"/>
                  </a:cubicBezTo>
                  <a:lnTo>
                    <a:pt x="1799" y="2765"/>
                  </a:lnTo>
                  <a:cubicBezTo>
                    <a:pt x="1832" y="2741"/>
                    <a:pt x="1840" y="2724"/>
                    <a:pt x="1832" y="2691"/>
                  </a:cubicBezTo>
                  <a:cubicBezTo>
                    <a:pt x="859" y="537"/>
                    <a:pt x="132" y="34"/>
                    <a:pt x="99" y="9"/>
                  </a:cubicBezTo>
                  <a:cubicBezTo>
                    <a:pt x="91" y="3"/>
                    <a:pt x="82" y="1"/>
                    <a:pt x="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67"/>
            <p:cNvSpPr/>
            <p:nvPr/>
          </p:nvSpPr>
          <p:spPr>
            <a:xfrm>
              <a:off x="-3832243" y="4289781"/>
              <a:ext cx="515497" cy="61628"/>
            </a:xfrm>
            <a:custGeom>
              <a:avLst/>
              <a:gdLst/>
              <a:ahLst/>
              <a:cxnLst/>
              <a:rect l="l" t="t" r="r" b="b"/>
              <a:pathLst>
                <a:path w="4358" h="521" extrusionOk="0">
                  <a:moveTo>
                    <a:pt x="1" y="1"/>
                  </a:moveTo>
                  <a:lnTo>
                    <a:pt x="4358" y="1"/>
                  </a:lnTo>
                  <a:lnTo>
                    <a:pt x="4168" y="521"/>
                  </a:lnTo>
                  <a:lnTo>
                    <a:pt x="191" y="52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52993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866692" y="1289140"/>
            <a:ext cx="74106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dirty="0">
                <a:solidFill>
                  <a:schemeClr val="tx1"/>
                </a:solidFill>
                <a:latin typeface="oswald" charset="0"/>
              </a:rPr>
              <a:t>La </a:t>
            </a:r>
            <a:r>
              <a:rPr lang="es-ES_tradnl" dirty="0">
                <a:solidFill>
                  <a:schemeClr val="tx1"/>
                </a:solidFill>
                <a:latin typeface="oswald" charset="0"/>
                <a:hlinkClick r:id="rId3"/>
              </a:rPr>
              <a:t>Circular UAF N° 57</a:t>
            </a:r>
            <a:r>
              <a:rPr lang="es-ES_tradnl" dirty="0">
                <a:solidFill>
                  <a:schemeClr val="tx1"/>
                </a:solidFill>
                <a:latin typeface="oswald" charset="0"/>
              </a:rPr>
              <a:t>, del 12 de Junio de 2017, dirigida a todos los </a:t>
            </a:r>
            <a:r>
              <a:rPr lang="es-ES_tradnl" b="1" dirty="0">
                <a:solidFill>
                  <a:schemeClr val="tx1"/>
                </a:solidFill>
                <a:latin typeface="oswald" charset="0"/>
              </a:rPr>
              <a:t>sujetos obligados del sector financiero</a:t>
            </a:r>
            <a:r>
              <a:rPr lang="es-ES_tradnl" dirty="0">
                <a:solidFill>
                  <a:schemeClr val="tx1"/>
                </a:solidFill>
                <a:latin typeface="oswald" charset="0"/>
              </a:rPr>
              <a:t>, define como </a:t>
            </a:r>
            <a:r>
              <a:rPr lang="es-ES_tradnl" b="1" u="sng" dirty="0">
                <a:solidFill>
                  <a:schemeClr val="tx1"/>
                </a:solidFill>
                <a:latin typeface="oswald" charset="0"/>
              </a:rPr>
              <a:t>Beneficiario final</a:t>
            </a:r>
            <a:r>
              <a:rPr lang="es-ES_tradnl" dirty="0">
                <a:solidFill>
                  <a:schemeClr val="tx1"/>
                </a:solidFill>
                <a:latin typeface="oswald" charset="0"/>
              </a:rPr>
              <a:t> a:</a:t>
            </a:r>
          </a:p>
          <a:p>
            <a:pPr algn="just">
              <a:buFont typeface="Arial" charset="0"/>
              <a:buChar char="•"/>
            </a:pPr>
            <a:endParaRPr lang="es-ES_tradnl" dirty="0">
              <a:solidFill>
                <a:schemeClr val="tx1"/>
              </a:solidFill>
              <a:latin typeface="oswald" charset="0"/>
            </a:endParaRPr>
          </a:p>
        </p:txBody>
      </p:sp>
      <p:sp>
        <p:nvSpPr>
          <p:cNvPr id="15" name="Google Shape;2345;p67"/>
          <p:cNvSpPr txBox="1">
            <a:spLocks noGrp="1"/>
          </p:cNvSpPr>
          <p:nvPr>
            <p:ph type="title"/>
          </p:nvPr>
        </p:nvSpPr>
        <p:spPr>
          <a:xfrm>
            <a:off x="720000" y="469125"/>
            <a:ext cx="77040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chemeClr val="tx1"/>
                </a:solidFill>
              </a:rPr>
              <a:t>¿Qué se entiende por </a:t>
            </a:r>
            <a:r>
              <a:rPr lang="es-ES" sz="3200" dirty="0">
                <a:solidFill>
                  <a:schemeClr val="bg1"/>
                </a:solidFill>
              </a:rPr>
              <a:t>beneficiario final</a:t>
            </a:r>
            <a:r>
              <a:rPr lang="es-ES" sz="3200" dirty="0">
                <a:solidFill>
                  <a:schemeClr val="tx1"/>
                </a:solidFill>
              </a:rPr>
              <a:t>? 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17" name="Google Shape;3630;p93"/>
          <p:cNvSpPr/>
          <p:nvPr/>
        </p:nvSpPr>
        <p:spPr>
          <a:xfrm>
            <a:off x="1146840" y="2027804"/>
            <a:ext cx="3045349" cy="2117806"/>
          </a:xfrm>
          <a:prstGeom prst="roundRect">
            <a:avLst>
              <a:gd name="adj" fmla="val 16667"/>
            </a:avLst>
          </a:prstGeom>
          <a:solidFill>
            <a:srgbClr val="8186C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Font typeface="Arial" charset="0"/>
              <a:buChar char="•"/>
            </a:pPr>
            <a:r>
              <a:rPr lang="es-ES_tradnl">
                <a:solidFill>
                  <a:schemeClr val="tx1"/>
                </a:solidFill>
                <a:latin typeface="oswald" charset="0"/>
              </a:rPr>
              <a:t>La(s) persona(s) natural(es) que finalmente posee, directa o indirectamente, a través de sociedades u otros mecanismos, una participación igual o mayor al 10% del capital o de los derechos a voto de una persona o estructura jurídica determinada.</a:t>
            </a:r>
            <a:endParaRPr lang="es-ES_tradnl" dirty="0">
              <a:solidFill>
                <a:schemeClr val="tx1"/>
              </a:solidFill>
              <a:latin typeface="oswald" charset="0"/>
            </a:endParaRPr>
          </a:p>
        </p:txBody>
      </p:sp>
      <p:sp>
        <p:nvSpPr>
          <p:cNvPr id="19" name="Google Shape;3633;p93"/>
          <p:cNvSpPr/>
          <p:nvPr/>
        </p:nvSpPr>
        <p:spPr>
          <a:xfrm>
            <a:off x="4636536" y="2027804"/>
            <a:ext cx="3085105" cy="2203891"/>
          </a:xfrm>
          <a:prstGeom prst="roundRect">
            <a:avLst>
              <a:gd name="adj" fmla="val 16667"/>
            </a:avLst>
          </a:prstGeom>
          <a:solidFill>
            <a:srgbClr val="F0824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Font typeface="Arial" charset="0"/>
              <a:buChar char="•"/>
            </a:pPr>
            <a:r>
              <a:rPr lang="es-ES_tradnl" dirty="0">
                <a:solidFill>
                  <a:schemeClr val="tx1"/>
                </a:solidFill>
                <a:latin typeface="oswald" charset="0"/>
              </a:rPr>
              <a:t>La(s) persona(s) natural(es) que, sin perjuicio de poseer, directa o indirectamente, una participación inferior al 10% del capital o de los derechos a voto de una persona o estructura jurídica, a través de sociedades u otros mecanismos, </a:t>
            </a:r>
            <a:r>
              <a:rPr lang="es-ES_tradnl" b="1" dirty="0">
                <a:solidFill>
                  <a:schemeClr val="tx1"/>
                </a:solidFill>
                <a:latin typeface="oswald" charset="0"/>
              </a:rPr>
              <a:t>ejerce el control efectivo en la toma de decisiones de la persona o estructura jurídica.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3644342" y="4381169"/>
            <a:ext cx="4779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>
                <a:solidFill>
                  <a:schemeClr val="tx1"/>
                </a:solidFill>
                <a:latin typeface="oswald" charset="0"/>
              </a:rPr>
              <a:t>En igual sentido se define en el nuevo art. 16 de la Ley 19.886, diferido.</a:t>
            </a:r>
          </a:p>
        </p:txBody>
      </p:sp>
    </p:spTree>
    <p:extLst>
      <p:ext uri="{BB962C8B-B14F-4D97-AF65-F5344CB8AC3E}">
        <p14:creationId xmlns:p14="http://schemas.microsoft.com/office/powerpoint/2010/main" val="564767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 idx="8"/>
          </p:nvPr>
        </p:nvSpPr>
        <p:spPr>
          <a:xfrm>
            <a:off x="526548" y="634440"/>
            <a:ext cx="8017759" cy="5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/>
              <a:t>Declaración jurada de </a:t>
            </a:r>
            <a:r>
              <a:rPr lang="es-ES" sz="2400" dirty="0">
                <a:solidFill>
                  <a:schemeClr val="lt1"/>
                </a:solidFill>
              </a:rPr>
              <a:t>habilidad de proveedores</a:t>
            </a:r>
            <a:endParaRPr lang="es-ES" sz="2400" b="1" dirty="0">
              <a:solidFill>
                <a:schemeClr val="bg1"/>
              </a:solidFill>
              <a:latin typeface="oswald" charset="0"/>
              <a:sym typeface="Fira Sans Extra Condensed ExtraBold"/>
            </a:endParaRPr>
          </a:p>
        </p:txBody>
      </p:sp>
      <p:grpSp>
        <p:nvGrpSpPr>
          <p:cNvPr id="73" name="Google Shape;3553;p89"/>
          <p:cNvGrpSpPr/>
          <p:nvPr/>
        </p:nvGrpSpPr>
        <p:grpSpPr>
          <a:xfrm>
            <a:off x="5749084" y="1918750"/>
            <a:ext cx="2409441" cy="2681148"/>
            <a:chOff x="5749084" y="1918750"/>
            <a:chExt cx="2409441" cy="2681148"/>
          </a:xfrm>
        </p:grpSpPr>
        <p:sp>
          <p:nvSpPr>
            <p:cNvPr id="74" name="Google Shape;3554;p89"/>
            <p:cNvSpPr/>
            <p:nvPr/>
          </p:nvSpPr>
          <p:spPr>
            <a:xfrm flipH="1">
              <a:off x="7068115" y="2724755"/>
              <a:ext cx="616319" cy="950320"/>
            </a:xfrm>
            <a:custGeom>
              <a:avLst/>
              <a:gdLst/>
              <a:ahLst/>
              <a:cxnLst/>
              <a:rect l="l" t="t" r="r" b="b"/>
              <a:pathLst>
                <a:path w="12164" h="18756" extrusionOk="0">
                  <a:moveTo>
                    <a:pt x="3887" y="0"/>
                  </a:moveTo>
                  <a:lnTo>
                    <a:pt x="3887" y="0"/>
                  </a:lnTo>
                  <a:cubicBezTo>
                    <a:pt x="1626" y="1766"/>
                    <a:pt x="265" y="4431"/>
                    <a:pt x="124" y="7303"/>
                  </a:cubicBezTo>
                  <a:cubicBezTo>
                    <a:pt x="1" y="9836"/>
                    <a:pt x="108" y="12600"/>
                    <a:pt x="553" y="15447"/>
                  </a:cubicBezTo>
                  <a:cubicBezTo>
                    <a:pt x="884" y="17584"/>
                    <a:pt x="3194" y="18756"/>
                    <a:pt x="5356" y="18756"/>
                  </a:cubicBezTo>
                  <a:lnTo>
                    <a:pt x="12163" y="18756"/>
                  </a:lnTo>
                  <a:cubicBezTo>
                    <a:pt x="12163" y="18756"/>
                    <a:pt x="4176" y="17213"/>
                    <a:pt x="3540" y="14110"/>
                  </a:cubicBezTo>
                  <a:cubicBezTo>
                    <a:pt x="5249" y="5925"/>
                    <a:pt x="3887" y="0"/>
                    <a:pt x="388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555;p89"/>
            <p:cNvSpPr/>
            <p:nvPr/>
          </p:nvSpPr>
          <p:spPr>
            <a:xfrm flipH="1">
              <a:off x="6833980" y="1918750"/>
              <a:ext cx="868086" cy="893876"/>
            </a:xfrm>
            <a:custGeom>
              <a:avLst/>
              <a:gdLst/>
              <a:ahLst/>
              <a:cxnLst/>
              <a:rect l="l" t="t" r="r" b="b"/>
              <a:pathLst>
                <a:path w="17133" h="17642" extrusionOk="0">
                  <a:moveTo>
                    <a:pt x="11086" y="1"/>
                  </a:moveTo>
                  <a:cubicBezTo>
                    <a:pt x="10485" y="1"/>
                    <a:pt x="10168" y="189"/>
                    <a:pt x="10168" y="189"/>
                  </a:cubicBezTo>
                  <a:cubicBezTo>
                    <a:pt x="10168" y="189"/>
                    <a:pt x="10114" y="181"/>
                    <a:pt x="10022" y="181"/>
                  </a:cubicBezTo>
                  <a:cubicBezTo>
                    <a:pt x="9501" y="181"/>
                    <a:pt x="7738" y="448"/>
                    <a:pt x="7206" y="3985"/>
                  </a:cubicBezTo>
                  <a:cubicBezTo>
                    <a:pt x="6512" y="8622"/>
                    <a:pt x="4656" y="7863"/>
                    <a:pt x="1710" y="11626"/>
                  </a:cubicBezTo>
                  <a:cubicBezTo>
                    <a:pt x="0" y="13802"/>
                    <a:pt x="1771" y="17642"/>
                    <a:pt x="5389" y="17642"/>
                  </a:cubicBezTo>
                  <a:cubicBezTo>
                    <a:pt x="5419" y="17642"/>
                    <a:pt x="5450" y="17641"/>
                    <a:pt x="5481" y="17641"/>
                  </a:cubicBezTo>
                  <a:cubicBezTo>
                    <a:pt x="8517" y="17580"/>
                    <a:pt x="11317" y="16833"/>
                    <a:pt x="13395" y="16833"/>
                  </a:cubicBezTo>
                  <a:cubicBezTo>
                    <a:pt x="13836" y="16833"/>
                    <a:pt x="14244" y="16867"/>
                    <a:pt x="14615" y="16948"/>
                  </a:cubicBezTo>
                  <a:cubicBezTo>
                    <a:pt x="14700" y="16966"/>
                    <a:pt x="14782" y="16975"/>
                    <a:pt x="14861" y="16975"/>
                  </a:cubicBezTo>
                  <a:cubicBezTo>
                    <a:pt x="16742" y="16975"/>
                    <a:pt x="16768" y="11838"/>
                    <a:pt x="14756" y="10198"/>
                  </a:cubicBezTo>
                  <a:cubicBezTo>
                    <a:pt x="12660" y="8498"/>
                    <a:pt x="17132" y="3622"/>
                    <a:pt x="14409" y="1451"/>
                  </a:cubicBezTo>
                  <a:cubicBezTo>
                    <a:pt x="12931" y="270"/>
                    <a:pt x="11805" y="1"/>
                    <a:pt x="11086" y="1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556;p89"/>
            <p:cNvSpPr/>
            <p:nvPr/>
          </p:nvSpPr>
          <p:spPr>
            <a:xfrm flipH="1">
              <a:off x="6471512" y="2490372"/>
              <a:ext cx="625085" cy="644643"/>
            </a:xfrm>
            <a:custGeom>
              <a:avLst/>
              <a:gdLst/>
              <a:ahLst/>
              <a:cxnLst/>
              <a:rect l="l" t="t" r="r" b="b"/>
              <a:pathLst>
                <a:path w="12337" h="12723" extrusionOk="0">
                  <a:moveTo>
                    <a:pt x="2082" y="1"/>
                  </a:moveTo>
                  <a:cubicBezTo>
                    <a:pt x="1887" y="1"/>
                    <a:pt x="1689" y="32"/>
                    <a:pt x="1494" y="96"/>
                  </a:cubicBezTo>
                  <a:cubicBezTo>
                    <a:pt x="520" y="426"/>
                    <a:pt x="0" y="1474"/>
                    <a:pt x="322" y="2448"/>
                  </a:cubicBezTo>
                  <a:lnTo>
                    <a:pt x="3210" y="11104"/>
                  </a:lnTo>
                  <a:lnTo>
                    <a:pt x="3243" y="11194"/>
                  </a:lnTo>
                  <a:cubicBezTo>
                    <a:pt x="3375" y="11582"/>
                    <a:pt x="3664" y="11912"/>
                    <a:pt x="4068" y="12085"/>
                  </a:cubicBezTo>
                  <a:cubicBezTo>
                    <a:pt x="4695" y="12358"/>
                    <a:pt x="5347" y="12523"/>
                    <a:pt x="5974" y="12614"/>
                  </a:cubicBezTo>
                  <a:cubicBezTo>
                    <a:pt x="6527" y="12694"/>
                    <a:pt x="7068" y="12722"/>
                    <a:pt x="7589" y="12722"/>
                  </a:cubicBezTo>
                  <a:cubicBezTo>
                    <a:pt x="7659" y="12722"/>
                    <a:pt x="7729" y="12722"/>
                    <a:pt x="7798" y="12721"/>
                  </a:cubicBezTo>
                  <a:cubicBezTo>
                    <a:pt x="8384" y="12713"/>
                    <a:pt x="8945" y="12655"/>
                    <a:pt x="9498" y="12597"/>
                  </a:cubicBezTo>
                  <a:cubicBezTo>
                    <a:pt x="10059" y="12531"/>
                    <a:pt x="10595" y="12449"/>
                    <a:pt x="11123" y="12366"/>
                  </a:cubicBezTo>
                  <a:cubicBezTo>
                    <a:pt x="11816" y="12259"/>
                    <a:pt x="12336" y="11615"/>
                    <a:pt x="12270" y="10897"/>
                  </a:cubicBezTo>
                  <a:cubicBezTo>
                    <a:pt x="12215" y="10167"/>
                    <a:pt x="11607" y="9631"/>
                    <a:pt x="10894" y="9631"/>
                  </a:cubicBezTo>
                  <a:cubicBezTo>
                    <a:pt x="10858" y="9631"/>
                    <a:pt x="10821" y="9632"/>
                    <a:pt x="10785" y="9635"/>
                  </a:cubicBezTo>
                  <a:cubicBezTo>
                    <a:pt x="10273" y="9676"/>
                    <a:pt x="9770" y="9717"/>
                    <a:pt x="9275" y="9742"/>
                  </a:cubicBezTo>
                  <a:cubicBezTo>
                    <a:pt x="9027" y="9750"/>
                    <a:pt x="8782" y="9754"/>
                    <a:pt x="8541" y="9754"/>
                  </a:cubicBezTo>
                  <a:cubicBezTo>
                    <a:pt x="8299" y="9754"/>
                    <a:pt x="8062" y="9750"/>
                    <a:pt x="7831" y="9742"/>
                  </a:cubicBezTo>
                  <a:cubicBezTo>
                    <a:pt x="7369" y="9717"/>
                    <a:pt x="6923" y="9668"/>
                    <a:pt x="6519" y="9577"/>
                  </a:cubicBezTo>
                  <a:cubicBezTo>
                    <a:pt x="6367" y="9541"/>
                    <a:pt x="6222" y="9500"/>
                    <a:pt x="6084" y="9454"/>
                  </a:cubicBezTo>
                  <a:lnTo>
                    <a:pt x="6084" y="9454"/>
                  </a:lnTo>
                  <a:lnTo>
                    <a:pt x="3878" y="1375"/>
                  </a:lnTo>
                  <a:cubicBezTo>
                    <a:pt x="3870" y="1342"/>
                    <a:pt x="3862" y="1301"/>
                    <a:pt x="3845" y="1268"/>
                  </a:cubicBezTo>
                  <a:cubicBezTo>
                    <a:pt x="3582" y="489"/>
                    <a:pt x="2859" y="1"/>
                    <a:pt x="20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557;p89"/>
            <p:cNvSpPr/>
            <p:nvPr/>
          </p:nvSpPr>
          <p:spPr>
            <a:xfrm flipH="1">
              <a:off x="6967390" y="3035443"/>
              <a:ext cx="544372" cy="102399"/>
            </a:xfrm>
            <a:custGeom>
              <a:avLst/>
              <a:gdLst/>
              <a:ahLst/>
              <a:cxnLst/>
              <a:rect l="l" t="t" r="r" b="b"/>
              <a:pathLst>
                <a:path w="10744" h="2021" extrusionOk="0">
                  <a:moveTo>
                    <a:pt x="5858" y="1"/>
                  </a:moveTo>
                  <a:cubicBezTo>
                    <a:pt x="4281" y="1"/>
                    <a:pt x="2345" y="248"/>
                    <a:pt x="99" y="997"/>
                  </a:cubicBezTo>
                  <a:cubicBezTo>
                    <a:pt x="99" y="997"/>
                    <a:pt x="0" y="1658"/>
                    <a:pt x="892" y="1839"/>
                  </a:cubicBezTo>
                  <a:lnTo>
                    <a:pt x="10125" y="2021"/>
                  </a:lnTo>
                  <a:cubicBezTo>
                    <a:pt x="10125" y="2021"/>
                    <a:pt x="10744" y="1707"/>
                    <a:pt x="10620" y="931"/>
                  </a:cubicBezTo>
                  <a:cubicBezTo>
                    <a:pt x="10626" y="931"/>
                    <a:pt x="8917" y="1"/>
                    <a:pt x="5858" y="1"/>
                  </a:cubicBezTo>
                  <a:close/>
                </a:path>
              </a:pathLst>
            </a:custGeom>
            <a:solidFill>
              <a:srgbClr val="BC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558;p89"/>
            <p:cNvSpPr/>
            <p:nvPr/>
          </p:nvSpPr>
          <p:spPr>
            <a:xfrm flipH="1">
              <a:off x="6992876" y="3044665"/>
              <a:ext cx="505510" cy="274466"/>
            </a:xfrm>
            <a:custGeom>
              <a:avLst/>
              <a:gdLst/>
              <a:ahLst/>
              <a:cxnLst/>
              <a:rect l="l" t="t" r="r" b="b"/>
              <a:pathLst>
                <a:path w="9977" h="5417" extrusionOk="0">
                  <a:moveTo>
                    <a:pt x="6403" y="0"/>
                  </a:moveTo>
                  <a:cubicBezTo>
                    <a:pt x="4342" y="0"/>
                    <a:pt x="2047" y="134"/>
                    <a:pt x="826" y="213"/>
                  </a:cubicBezTo>
                  <a:cubicBezTo>
                    <a:pt x="784" y="601"/>
                    <a:pt x="702" y="1335"/>
                    <a:pt x="553" y="2169"/>
                  </a:cubicBezTo>
                  <a:cubicBezTo>
                    <a:pt x="421" y="2887"/>
                    <a:pt x="248" y="3679"/>
                    <a:pt x="1" y="4380"/>
                  </a:cubicBezTo>
                  <a:cubicBezTo>
                    <a:pt x="1" y="4380"/>
                    <a:pt x="2688" y="5416"/>
                    <a:pt x="6659" y="5416"/>
                  </a:cubicBezTo>
                  <a:cubicBezTo>
                    <a:pt x="7687" y="5416"/>
                    <a:pt x="8801" y="5347"/>
                    <a:pt x="9977" y="5172"/>
                  </a:cubicBezTo>
                  <a:lnTo>
                    <a:pt x="9828" y="1013"/>
                  </a:lnTo>
                  <a:lnTo>
                    <a:pt x="9812" y="230"/>
                  </a:lnTo>
                  <a:cubicBezTo>
                    <a:pt x="9030" y="59"/>
                    <a:pt x="7767" y="0"/>
                    <a:pt x="64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559;p89"/>
            <p:cNvSpPr/>
            <p:nvPr/>
          </p:nvSpPr>
          <p:spPr>
            <a:xfrm flipH="1">
              <a:off x="7169303" y="3148227"/>
              <a:ext cx="22192" cy="45651"/>
            </a:xfrm>
            <a:custGeom>
              <a:avLst/>
              <a:gdLst/>
              <a:ahLst/>
              <a:cxnLst/>
              <a:rect l="l" t="t" r="r" b="b"/>
              <a:pathLst>
                <a:path w="438" h="901" extrusionOk="0">
                  <a:moveTo>
                    <a:pt x="266" y="1"/>
                  </a:moveTo>
                  <a:cubicBezTo>
                    <a:pt x="169" y="1"/>
                    <a:pt x="57" y="188"/>
                    <a:pt x="25" y="430"/>
                  </a:cubicBezTo>
                  <a:cubicBezTo>
                    <a:pt x="0" y="677"/>
                    <a:pt x="50" y="892"/>
                    <a:pt x="149" y="900"/>
                  </a:cubicBezTo>
                  <a:cubicBezTo>
                    <a:pt x="151" y="900"/>
                    <a:pt x="153" y="901"/>
                    <a:pt x="156" y="901"/>
                  </a:cubicBezTo>
                  <a:cubicBezTo>
                    <a:pt x="261" y="901"/>
                    <a:pt x="372" y="722"/>
                    <a:pt x="396" y="479"/>
                  </a:cubicBezTo>
                  <a:cubicBezTo>
                    <a:pt x="437" y="232"/>
                    <a:pt x="380" y="26"/>
                    <a:pt x="272" y="1"/>
                  </a:cubicBezTo>
                  <a:cubicBezTo>
                    <a:pt x="270" y="1"/>
                    <a:pt x="268" y="1"/>
                    <a:pt x="266" y="1"/>
                  </a:cubicBezTo>
                  <a:close/>
                </a:path>
              </a:pathLst>
            </a:custGeom>
            <a:solidFill>
              <a:srgbClr val="CC5E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560;p89"/>
            <p:cNvSpPr/>
            <p:nvPr/>
          </p:nvSpPr>
          <p:spPr>
            <a:xfrm flipH="1">
              <a:off x="6999970" y="3045070"/>
              <a:ext cx="470397" cy="110354"/>
            </a:xfrm>
            <a:custGeom>
              <a:avLst/>
              <a:gdLst/>
              <a:ahLst/>
              <a:cxnLst/>
              <a:rect l="l" t="t" r="r" b="b"/>
              <a:pathLst>
                <a:path w="9284" h="2178" extrusionOk="0">
                  <a:moveTo>
                    <a:pt x="5848" y="1"/>
                  </a:moveTo>
                  <a:cubicBezTo>
                    <a:pt x="3789" y="1"/>
                    <a:pt x="1494" y="134"/>
                    <a:pt x="273" y="213"/>
                  </a:cubicBezTo>
                  <a:cubicBezTo>
                    <a:pt x="231" y="601"/>
                    <a:pt x="149" y="1335"/>
                    <a:pt x="0" y="2177"/>
                  </a:cubicBezTo>
                  <a:cubicBezTo>
                    <a:pt x="2549" y="1189"/>
                    <a:pt x="5580" y="979"/>
                    <a:pt x="7747" y="979"/>
                  </a:cubicBezTo>
                  <a:cubicBezTo>
                    <a:pt x="8331" y="979"/>
                    <a:pt x="8851" y="994"/>
                    <a:pt x="9283" y="1014"/>
                  </a:cubicBezTo>
                  <a:lnTo>
                    <a:pt x="9250" y="230"/>
                  </a:lnTo>
                  <a:cubicBezTo>
                    <a:pt x="8472" y="59"/>
                    <a:pt x="7211" y="1"/>
                    <a:pt x="5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561;p89"/>
            <p:cNvSpPr/>
            <p:nvPr/>
          </p:nvSpPr>
          <p:spPr>
            <a:xfrm flipH="1">
              <a:off x="6871223" y="2380678"/>
              <a:ext cx="661870" cy="705342"/>
            </a:xfrm>
            <a:custGeom>
              <a:avLst/>
              <a:gdLst/>
              <a:ahLst/>
              <a:cxnLst/>
              <a:rect l="l" t="t" r="r" b="b"/>
              <a:pathLst>
                <a:path w="13063" h="13921" extrusionOk="0">
                  <a:moveTo>
                    <a:pt x="4712" y="0"/>
                  </a:moveTo>
                  <a:cubicBezTo>
                    <a:pt x="4621" y="0"/>
                    <a:pt x="4448" y="8"/>
                    <a:pt x="4201" y="33"/>
                  </a:cubicBezTo>
                  <a:cubicBezTo>
                    <a:pt x="4110" y="33"/>
                    <a:pt x="3994" y="41"/>
                    <a:pt x="3879" y="50"/>
                  </a:cubicBezTo>
                  <a:cubicBezTo>
                    <a:pt x="3532" y="83"/>
                    <a:pt x="3095" y="124"/>
                    <a:pt x="2633" y="173"/>
                  </a:cubicBezTo>
                  <a:lnTo>
                    <a:pt x="2171" y="239"/>
                  </a:lnTo>
                  <a:cubicBezTo>
                    <a:pt x="1692" y="297"/>
                    <a:pt x="1313" y="454"/>
                    <a:pt x="999" y="693"/>
                  </a:cubicBezTo>
                  <a:cubicBezTo>
                    <a:pt x="463" y="1106"/>
                    <a:pt x="166" y="1749"/>
                    <a:pt x="67" y="2492"/>
                  </a:cubicBezTo>
                  <a:cubicBezTo>
                    <a:pt x="1" y="2905"/>
                    <a:pt x="1" y="3358"/>
                    <a:pt x="42" y="3829"/>
                  </a:cubicBezTo>
                  <a:cubicBezTo>
                    <a:pt x="67" y="4002"/>
                    <a:pt x="83" y="4184"/>
                    <a:pt x="116" y="4373"/>
                  </a:cubicBezTo>
                  <a:cubicBezTo>
                    <a:pt x="141" y="4538"/>
                    <a:pt x="166" y="4703"/>
                    <a:pt x="207" y="4868"/>
                  </a:cubicBezTo>
                  <a:cubicBezTo>
                    <a:pt x="322" y="5355"/>
                    <a:pt x="413" y="5859"/>
                    <a:pt x="496" y="6354"/>
                  </a:cubicBezTo>
                  <a:cubicBezTo>
                    <a:pt x="512" y="6428"/>
                    <a:pt x="520" y="6486"/>
                    <a:pt x="529" y="6560"/>
                  </a:cubicBezTo>
                  <a:cubicBezTo>
                    <a:pt x="553" y="6659"/>
                    <a:pt x="562" y="6766"/>
                    <a:pt x="578" y="6865"/>
                  </a:cubicBezTo>
                  <a:cubicBezTo>
                    <a:pt x="801" y="8375"/>
                    <a:pt x="908" y="9828"/>
                    <a:pt x="892" y="10851"/>
                  </a:cubicBezTo>
                  <a:cubicBezTo>
                    <a:pt x="884" y="10917"/>
                    <a:pt x="884" y="10975"/>
                    <a:pt x="884" y="11032"/>
                  </a:cubicBezTo>
                  <a:cubicBezTo>
                    <a:pt x="851" y="11725"/>
                    <a:pt x="768" y="12501"/>
                    <a:pt x="620" y="13359"/>
                  </a:cubicBezTo>
                  <a:cubicBezTo>
                    <a:pt x="611" y="13425"/>
                    <a:pt x="595" y="13508"/>
                    <a:pt x="578" y="13599"/>
                  </a:cubicBezTo>
                  <a:cubicBezTo>
                    <a:pt x="562" y="13698"/>
                    <a:pt x="537" y="13813"/>
                    <a:pt x="520" y="13920"/>
                  </a:cubicBezTo>
                  <a:cubicBezTo>
                    <a:pt x="1911" y="13665"/>
                    <a:pt x="4574" y="13248"/>
                    <a:pt x="7046" y="13248"/>
                  </a:cubicBezTo>
                  <a:cubicBezTo>
                    <a:pt x="8566" y="13248"/>
                    <a:pt x="10013" y="13405"/>
                    <a:pt x="11049" y="13854"/>
                  </a:cubicBezTo>
                  <a:lnTo>
                    <a:pt x="11049" y="13401"/>
                  </a:lnTo>
                  <a:cubicBezTo>
                    <a:pt x="11049" y="13211"/>
                    <a:pt x="11058" y="13029"/>
                    <a:pt x="11058" y="12864"/>
                  </a:cubicBezTo>
                  <a:cubicBezTo>
                    <a:pt x="11058" y="12658"/>
                    <a:pt x="11074" y="12485"/>
                    <a:pt x="11082" y="12328"/>
                  </a:cubicBezTo>
                  <a:cubicBezTo>
                    <a:pt x="11082" y="12287"/>
                    <a:pt x="11091" y="12245"/>
                    <a:pt x="11091" y="12212"/>
                  </a:cubicBezTo>
                  <a:lnTo>
                    <a:pt x="11091" y="12204"/>
                  </a:lnTo>
                  <a:cubicBezTo>
                    <a:pt x="11091" y="12204"/>
                    <a:pt x="11124" y="12179"/>
                    <a:pt x="11206" y="12138"/>
                  </a:cubicBezTo>
                  <a:cubicBezTo>
                    <a:pt x="11495" y="11932"/>
                    <a:pt x="12304" y="11296"/>
                    <a:pt x="12700" y="10488"/>
                  </a:cubicBezTo>
                  <a:cubicBezTo>
                    <a:pt x="13063" y="9737"/>
                    <a:pt x="12691" y="8293"/>
                    <a:pt x="12493" y="6659"/>
                  </a:cubicBezTo>
                  <a:cubicBezTo>
                    <a:pt x="12460" y="6403"/>
                    <a:pt x="12427" y="6123"/>
                    <a:pt x="12411" y="5859"/>
                  </a:cubicBezTo>
                  <a:cubicBezTo>
                    <a:pt x="12403" y="5710"/>
                    <a:pt x="12386" y="5578"/>
                    <a:pt x="12386" y="5446"/>
                  </a:cubicBezTo>
                  <a:cubicBezTo>
                    <a:pt x="12378" y="5331"/>
                    <a:pt x="12378" y="5232"/>
                    <a:pt x="12378" y="5116"/>
                  </a:cubicBezTo>
                  <a:lnTo>
                    <a:pt x="12378" y="5091"/>
                  </a:lnTo>
                  <a:lnTo>
                    <a:pt x="12378" y="5025"/>
                  </a:lnTo>
                  <a:cubicBezTo>
                    <a:pt x="12386" y="3581"/>
                    <a:pt x="12510" y="2847"/>
                    <a:pt x="11594" y="2203"/>
                  </a:cubicBezTo>
                  <a:cubicBezTo>
                    <a:pt x="11379" y="2055"/>
                    <a:pt x="11124" y="1914"/>
                    <a:pt x="10777" y="1774"/>
                  </a:cubicBezTo>
                  <a:cubicBezTo>
                    <a:pt x="10513" y="1659"/>
                    <a:pt x="10200" y="1543"/>
                    <a:pt x="9828" y="1419"/>
                  </a:cubicBezTo>
                  <a:cubicBezTo>
                    <a:pt x="9688" y="1370"/>
                    <a:pt x="9523" y="1320"/>
                    <a:pt x="9358" y="1271"/>
                  </a:cubicBezTo>
                  <a:lnTo>
                    <a:pt x="8954" y="1155"/>
                  </a:lnTo>
                  <a:lnTo>
                    <a:pt x="477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562;p89"/>
            <p:cNvSpPr/>
            <p:nvPr/>
          </p:nvSpPr>
          <p:spPr>
            <a:xfrm flipH="1">
              <a:off x="7186022" y="2985942"/>
              <a:ext cx="178147" cy="63284"/>
            </a:xfrm>
            <a:custGeom>
              <a:avLst/>
              <a:gdLst/>
              <a:ahLst/>
              <a:cxnLst/>
              <a:rect l="l" t="t" r="r" b="b"/>
              <a:pathLst>
                <a:path w="3516" h="1249" extrusionOk="0">
                  <a:moveTo>
                    <a:pt x="3412" y="1"/>
                  </a:moveTo>
                  <a:cubicBezTo>
                    <a:pt x="3399" y="1"/>
                    <a:pt x="3386" y="4"/>
                    <a:pt x="3375" y="11"/>
                  </a:cubicBezTo>
                  <a:cubicBezTo>
                    <a:pt x="3350" y="11"/>
                    <a:pt x="1981" y="687"/>
                    <a:pt x="83" y="1058"/>
                  </a:cubicBezTo>
                  <a:cubicBezTo>
                    <a:pt x="33" y="1075"/>
                    <a:pt x="0" y="1124"/>
                    <a:pt x="9" y="1174"/>
                  </a:cubicBezTo>
                  <a:cubicBezTo>
                    <a:pt x="25" y="1215"/>
                    <a:pt x="50" y="1240"/>
                    <a:pt x="83" y="1248"/>
                  </a:cubicBezTo>
                  <a:lnTo>
                    <a:pt x="124" y="1248"/>
                  </a:lnTo>
                  <a:cubicBezTo>
                    <a:pt x="2055" y="860"/>
                    <a:pt x="3449" y="184"/>
                    <a:pt x="3458" y="176"/>
                  </a:cubicBezTo>
                  <a:cubicBezTo>
                    <a:pt x="3499" y="151"/>
                    <a:pt x="3515" y="93"/>
                    <a:pt x="3499" y="52"/>
                  </a:cubicBezTo>
                  <a:cubicBezTo>
                    <a:pt x="3481" y="22"/>
                    <a:pt x="3446" y="1"/>
                    <a:pt x="3412" y="1"/>
                  </a:cubicBezTo>
                  <a:close/>
                </a:path>
              </a:pathLst>
            </a:custGeom>
            <a:solidFill>
              <a:srgbClr val="BC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63;p89"/>
            <p:cNvSpPr/>
            <p:nvPr/>
          </p:nvSpPr>
          <p:spPr>
            <a:xfrm flipH="1">
              <a:off x="6961619" y="2180393"/>
              <a:ext cx="67286" cy="88161"/>
            </a:xfrm>
            <a:custGeom>
              <a:avLst/>
              <a:gdLst/>
              <a:ahLst/>
              <a:cxnLst/>
              <a:rect l="l" t="t" r="r" b="b"/>
              <a:pathLst>
                <a:path w="1328" h="1740" extrusionOk="0">
                  <a:moveTo>
                    <a:pt x="925" y="1"/>
                  </a:moveTo>
                  <a:cubicBezTo>
                    <a:pt x="925" y="1"/>
                    <a:pt x="1" y="1552"/>
                    <a:pt x="488" y="1717"/>
                  </a:cubicBezTo>
                  <a:cubicBezTo>
                    <a:pt x="533" y="1732"/>
                    <a:pt x="577" y="1739"/>
                    <a:pt x="619" y="1739"/>
                  </a:cubicBezTo>
                  <a:cubicBezTo>
                    <a:pt x="1037" y="1739"/>
                    <a:pt x="1328" y="1051"/>
                    <a:pt x="1313" y="587"/>
                  </a:cubicBezTo>
                  <a:cubicBezTo>
                    <a:pt x="1305" y="83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CC5E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64;p89"/>
            <p:cNvSpPr/>
            <p:nvPr/>
          </p:nvSpPr>
          <p:spPr>
            <a:xfrm flipH="1">
              <a:off x="7075671" y="2365630"/>
              <a:ext cx="51" cy="5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6A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65;p89"/>
            <p:cNvSpPr/>
            <p:nvPr/>
          </p:nvSpPr>
          <p:spPr>
            <a:xfrm flipH="1">
              <a:off x="7076885" y="2243524"/>
              <a:ext cx="205355" cy="255364"/>
            </a:xfrm>
            <a:custGeom>
              <a:avLst/>
              <a:gdLst/>
              <a:ahLst/>
              <a:cxnLst/>
              <a:rect l="l" t="t" r="r" b="b"/>
              <a:pathLst>
                <a:path w="4053" h="5040" extrusionOk="0">
                  <a:moveTo>
                    <a:pt x="982" y="1"/>
                  </a:moveTo>
                  <a:lnTo>
                    <a:pt x="949" y="75"/>
                  </a:lnTo>
                  <a:lnTo>
                    <a:pt x="941" y="314"/>
                  </a:lnTo>
                  <a:cubicBezTo>
                    <a:pt x="933" y="1428"/>
                    <a:pt x="743" y="2088"/>
                    <a:pt x="1" y="3037"/>
                  </a:cubicBezTo>
                  <a:cubicBezTo>
                    <a:pt x="1" y="3037"/>
                    <a:pt x="372" y="4448"/>
                    <a:pt x="1791" y="4844"/>
                  </a:cubicBezTo>
                  <a:cubicBezTo>
                    <a:pt x="2313" y="4988"/>
                    <a:pt x="2705" y="5040"/>
                    <a:pt x="3000" y="5040"/>
                  </a:cubicBezTo>
                  <a:cubicBezTo>
                    <a:pt x="3717" y="5040"/>
                    <a:pt x="3854" y="4737"/>
                    <a:pt x="3854" y="4737"/>
                  </a:cubicBezTo>
                  <a:cubicBezTo>
                    <a:pt x="3813" y="4481"/>
                    <a:pt x="3788" y="4234"/>
                    <a:pt x="3796" y="3970"/>
                  </a:cubicBezTo>
                  <a:cubicBezTo>
                    <a:pt x="3796" y="3862"/>
                    <a:pt x="3813" y="3763"/>
                    <a:pt x="3821" y="3656"/>
                  </a:cubicBezTo>
                  <a:cubicBezTo>
                    <a:pt x="3854" y="3367"/>
                    <a:pt x="3912" y="3045"/>
                    <a:pt x="3994" y="2691"/>
                  </a:cubicBezTo>
                  <a:cubicBezTo>
                    <a:pt x="4011" y="2600"/>
                    <a:pt x="4036" y="2509"/>
                    <a:pt x="4052" y="2427"/>
                  </a:cubicBezTo>
                  <a:lnTo>
                    <a:pt x="4052" y="2418"/>
                  </a:lnTo>
                  <a:cubicBezTo>
                    <a:pt x="2831" y="1956"/>
                    <a:pt x="2047" y="1123"/>
                    <a:pt x="1453" y="100"/>
                  </a:cubicBezTo>
                  <a:lnTo>
                    <a:pt x="1098" y="100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66;p89"/>
            <p:cNvSpPr/>
            <p:nvPr/>
          </p:nvSpPr>
          <p:spPr>
            <a:xfrm flipH="1">
              <a:off x="7062293" y="2379310"/>
              <a:ext cx="229980" cy="186710"/>
            </a:xfrm>
            <a:custGeom>
              <a:avLst/>
              <a:gdLst/>
              <a:ahLst/>
              <a:cxnLst/>
              <a:rect l="l" t="t" r="r" b="b"/>
              <a:pathLst>
                <a:path w="4539" h="3685" extrusionOk="0">
                  <a:moveTo>
                    <a:pt x="117" y="1"/>
                  </a:moveTo>
                  <a:cubicBezTo>
                    <a:pt x="103" y="1"/>
                    <a:pt x="88" y="4"/>
                    <a:pt x="75" y="11"/>
                  </a:cubicBezTo>
                  <a:cubicBezTo>
                    <a:pt x="25" y="27"/>
                    <a:pt x="1" y="93"/>
                    <a:pt x="25" y="143"/>
                  </a:cubicBezTo>
                  <a:cubicBezTo>
                    <a:pt x="91" y="283"/>
                    <a:pt x="1511" y="3402"/>
                    <a:pt x="2897" y="3666"/>
                  </a:cubicBezTo>
                  <a:cubicBezTo>
                    <a:pt x="2938" y="3683"/>
                    <a:pt x="2979" y="3683"/>
                    <a:pt x="3021" y="3683"/>
                  </a:cubicBezTo>
                  <a:cubicBezTo>
                    <a:pt x="3045" y="3684"/>
                    <a:pt x="3070" y="3684"/>
                    <a:pt x="3094" y="3684"/>
                  </a:cubicBezTo>
                  <a:cubicBezTo>
                    <a:pt x="3431" y="3684"/>
                    <a:pt x="3703" y="3576"/>
                    <a:pt x="3903" y="3352"/>
                  </a:cubicBezTo>
                  <a:cubicBezTo>
                    <a:pt x="4539" y="2635"/>
                    <a:pt x="4258" y="1026"/>
                    <a:pt x="4242" y="960"/>
                  </a:cubicBezTo>
                  <a:cubicBezTo>
                    <a:pt x="4235" y="910"/>
                    <a:pt x="4198" y="873"/>
                    <a:pt x="4157" y="873"/>
                  </a:cubicBezTo>
                  <a:cubicBezTo>
                    <a:pt x="4149" y="873"/>
                    <a:pt x="4142" y="875"/>
                    <a:pt x="4135" y="877"/>
                  </a:cubicBezTo>
                  <a:cubicBezTo>
                    <a:pt x="4077" y="885"/>
                    <a:pt x="4036" y="935"/>
                    <a:pt x="4052" y="984"/>
                  </a:cubicBezTo>
                  <a:cubicBezTo>
                    <a:pt x="4052" y="1009"/>
                    <a:pt x="4324" y="2569"/>
                    <a:pt x="3755" y="3204"/>
                  </a:cubicBezTo>
                  <a:cubicBezTo>
                    <a:pt x="3595" y="3387"/>
                    <a:pt x="3379" y="3478"/>
                    <a:pt x="3100" y="3478"/>
                  </a:cubicBezTo>
                  <a:cubicBezTo>
                    <a:pt x="3077" y="3478"/>
                    <a:pt x="3053" y="3478"/>
                    <a:pt x="3029" y="3476"/>
                  </a:cubicBezTo>
                  <a:cubicBezTo>
                    <a:pt x="1725" y="3377"/>
                    <a:pt x="223" y="101"/>
                    <a:pt x="207" y="60"/>
                  </a:cubicBezTo>
                  <a:cubicBezTo>
                    <a:pt x="195" y="24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67;p89"/>
            <p:cNvSpPr/>
            <p:nvPr/>
          </p:nvSpPr>
          <p:spPr>
            <a:xfrm flipH="1">
              <a:off x="7076075" y="2309998"/>
              <a:ext cx="102500" cy="118359"/>
            </a:xfrm>
            <a:custGeom>
              <a:avLst/>
              <a:gdLst/>
              <a:ahLst/>
              <a:cxnLst/>
              <a:rect l="l" t="t" r="r" b="b"/>
              <a:pathLst>
                <a:path w="2023" h="2336" extrusionOk="0">
                  <a:moveTo>
                    <a:pt x="1" y="1"/>
                  </a:moveTo>
                  <a:lnTo>
                    <a:pt x="1" y="1"/>
                  </a:lnTo>
                  <a:cubicBezTo>
                    <a:pt x="182" y="644"/>
                    <a:pt x="669" y="1791"/>
                    <a:pt x="1783" y="2336"/>
                  </a:cubicBezTo>
                  <a:cubicBezTo>
                    <a:pt x="1816" y="2047"/>
                    <a:pt x="1874" y="1725"/>
                    <a:pt x="1957" y="1362"/>
                  </a:cubicBezTo>
                  <a:cubicBezTo>
                    <a:pt x="1981" y="1280"/>
                    <a:pt x="1998" y="1189"/>
                    <a:pt x="2023" y="1106"/>
                  </a:cubicBezTo>
                  <a:lnTo>
                    <a:pt x="1948" y="1106"/>
                  </a:lnTo>
                  <a:cubicBezTo>
                    <a:pt x="1255" y="1065"/>
                    <a:pt x="546" y="61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568;p89"/>
            <p:cNvSpPr/>
            <p:nvPr/>
          </p:nvSpPr>
          <p:spPr>
            <a:xfrm flipH="1">
              <a:off x="6935168" y="1966782"/>
              <a:ext cx="369670" cy="402249"/>
            </a:xfrm>
            <a:custGeom>
              <a:avLst/>
              <a:gdLst/>
              <a:ahLst/>
              <a:cxnLst/>
              <a:rect l="l" t="t" r="r" b="b"/>
              <a:pathLst>
                <a:path w="7296" h="7939" extrusionOk="0">
                  <a:moveTo>
                    <a:pt x="3122" y="1"/>
                  </a:moveTo>
                  <a:cubicBezTo>
                    <a:pt x="1566" y="1"/>
                    <a:pt x="919" y="1078"/>
                    <a:pt x="645" y="1733"/>
                  </a:cubicBezTo>
                  <a:cubicBezTo>
                    <a:pt x="587" y="1865"/>
                    <a:pt x="455" y="2698"/>
                    <a:pt x="570" y="2855"/>
                  </a:cubicBezTo>
                  <a:cubicBezTo>
                    <a:pt x="290" y="2938"/>
                    <a:pt x="183" y="3210"/>
                    <a:pt x="141" y="3433"/>
                  </a:cubicBezTo>
                  <a:cubicBezTo>
                    <a:pt x="1" y="4118"/>
                    <a:pt x="430" y="5067"/>
                    <a:pt x="1313" y="5256"/>
                  </a:cubicBezTo>
                  <a:lnTo>
                    <a:pt x="1338" y="5256"/>
                  </a:lnTo>
                  <a:lnTo>
                    <a:pt x="1371" y="5380"/>
                  </a:lnTo>
                  <a:cubicBezTo>
                    <a:pt x="1371" y="5405"/>
                    <a:pt x="1379" y="5421"/>
                    <a:pt x="1379" y="5438"/>
                  </a:cubicBezTo>
                  <a:lnTo>
                    <a:pt x="1379" y="5446"/>
                  </a:lnTo>
                  <a:cubicBezTo>
                    <a:pt x="2344" y="6271"/>
                    <a:pt x="3211" y="7517"/>
                    <a:pt x="4102" y="7715"/>
                  </a:cubicBezTo>
                  <a:cubicBezTo>
                    <a:pt x="4416" y="7790"/>
                    <a:pt x="4671" y="7938"/>
                    <a:pt x="4737" y="7938"/>
                  </a:cubicBezTo>
                  <a:cubicBezTo>
                    <a:pt x="5719" y="7922"/>
                    <a:pt x="6140" y="6676"/>
                    <a:pt x="6181" y="5669"/>
                  </a:cubicBezTo>
                  <a:cubicBezTo>
                    <a:pt x="6190" y="5529"/>
                    <a:pt x="6181" y="5380"/>
                    <a:pt x="6173" y="5256"/>
                  </a:cubicBezTo>
                  <a:lnTo>
                    <a:pt x="6173" y="5232"/>
                  </a:lnTo>
                  <a:cubicBezTo>
                    <a:pt x="6173" y="5232"/>
                    <a:pt x="6751" y="3928"/>
                    <a:pt x="6941" y="3342"/>
                  </a:cubicBezTo>
                  <a:cubicBezTo>
                    <a:pt x="7295" y="2220"/>
                    <a:pt x="6866" y="916"/>
                    <a:pt x="4374" y="198"/>
                  </a:cubicBezTo>
                  <a:cubicBezTo>
                    <a:pt x="3902" y="60"/>
                    <a:pt x="3487" y="1"/>
                    <a:pt x="3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569;p89"/>
            <p:cNvSpPr/>
            <p:nvPr/>
          </p:nvSpPr>
          <p:spPr>
            <a:xfrm flipH="1">
              <a:off x="6835249" y="3913801"/>
              <a:ext cx="674840" cy="262559"/>
            </a:xfrm>
            <a:custGeom>
              <a:avLst/>
              <a:gdLst/>
              <a:ahLst/>
              <a:cxnLst/>
              <a:rect l="l" t="t" r="r" b="b"/>
              <a:pathLst>
                <a:path w="13319" h="5182" extrusionOk="0">
                  <a:moveTo>
                    <a:pt x="353" y="1"/>
                  </a:moveTo>
                  <a:cubicBezTo>
                    <a:pt x="223" y="1"/>
                    <a:pt x="104" y="75"/>
                    <a:pt x="58" y="206"/>
                  </a:cubicBezTo>
                  <a:cubicBezTo>
                    <a:pt x="0" y="371"/>
                    <a:pt x="83" y="552"/>
                    <a:pt x="248" y="610"/>
                  </a:cubicBezTo>
                  <a:lnTo>
                    <a:pt x="12865" y="5157"/>
                  </a:lnTo>
                  <a:cubicBezTo>
                    <a:pt x="12898" y="5173"/>
                    <a:pt x="12939" y="5181"/>
                    <a:pt x="12972" y="5181"/>
                  </a:cubicBezTo>
                  <a:cubicBezTo>
                    <a:pt x="13104" y="5181"/>
                    <a:pt x="13228" y="5107"/>
                    <a:pt x="13269" y="4967"/>
                  </a:cubicBezTo>
                  <a:cubicBezTo>
                    <a:pt x="13318" y="4802"/>
                    <a:pt x="13236" y="4628"/>
                    <a:pt x="13071" y="4562"/>
                  </a:cubicBezTo>
                  <a:lnTo>
                    <a:pt x="454" y="16"/>
                  </a:lnTo>
                  <a:cubicBezTo>
                    <a:pt x="420" y="6"/>
                    <a:pt x="386" y="1"/>
                    <a:pt x="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570;p89"/>
            <p:cNvSpPr/>
            <p:nvPr/>
          </p:nvSpPr>
          <p:spPr>
            <a:xfrm flipH="1">
              <a:off x="6854046" y="3910305"/>
              <a:ext cx="682390" cy="266055"/>
            </a:xfrm>
            <a:custGeom>
              <a:avLst/>
              <a:gdLst/>
              <a:ahLst/>
              <a:cxnLst/>
              <a:rect l="l" t="t" r="r" b="b"/>
              <a:pathLst>
                <a:path w="13468" h="5251" extrusionOk="0">
                  <a:moveTo>
                    <a:pt x="13113" y="0"/>
                  </a:moveTo>
                  <a:cubicBezTo>
                    <a:pt x="13077" y="0"/>
                    <a:pt x="13041" y="6"/>
                    <a:pt x="13005" y="19"/>
                  </a:cubicBezTo>
                  <a:lnTo>
                    <a:pt x="248" y="4640"/>
                  </a:lnTo>
                  <a:cubicBezTo>
                    <a:pt x="75" y="4697"/>
                    <a:pt x="1" y="4879"/>
                    <a:pt x="58" y="5044"/>
                  </a:cubicBezTo>
                  <a:cubicBezTo>
                    <a:pt x="108" y="5168"/>
                    <a:pt x="223" y="5250"/>
                    <a:pt x="355" y="5250"/>
                  </a:cubicBezTo>
                  <a:cubicBezTo>
                    <a:pt x="388" y="5250"/>
                    <a:pt x="430" y="5250"/>
                    <a:pt x="463" y="5226"/>
                  </a:cubicBezTo>
                  <a:lnTo>
                    <a:pt x="13220" y="613"/>
                  </a:lnTo>
                  <a:cubicBezTo>
                    <a:pt x="13385" y="555"/>
                    <a:pt x="13467" y="374"/>
                    <a:pt x="13409" y="209"/>
                  </a:cubicBezTo>
                  <a:cubicBezTo>
                    <a:pt x="13364" y="79"/>
                    <a:pt x="13243" y="0"/>
                    <a:pt x="13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571;p89"/>
            <p:cNvSpPr/>
            <p:nvPr/>
          </p:nvSpPr>
          <p:spPr>
            <a:xfrm flipH="1">
              <a:off x="6766695" y="3646990"/>
              <a:ext cx="824918" cy="941149"/>
            </a:xfrm>
            <a:custGeom>
              <a:avLst/>
              <a:gdLst/>
              <a:ahLst/>
              <a:cxnLst/>
              <a:rect l="l" t="t" r="r" b="b"/>
              <a:pathLst>
                <a:path w="16281" h="18575" extrusionOk="0">
                  <a:moveTo>
                    <a:pt x="2880" y="1"/>
                  </a:moveTo>
                  <a:cubicBezTo>
                    <a:pt x="2616" y="1"/>
                    <a:pt x="2377" y="207"/>
                    <a:pt x="2344" y="471"/>
                  </a:cubicBezTo>
                  <a:lnTo>
                    <a:pt x="42" y="17956"/>
                  </a:lnTo>
                  <a:cubicBezTo>
                    <a:pt x="0" y="18253"/>
                    <a:pt x="207" y="18525"/>
                    <a:pt x="512" y="18567"/>
                  </a:cubicBezTo>
                  <a:cubicBezTo>
                    <a:pt x="537" y="18570"/>
                    <a:pt x="563" y="18572"/>
                    <a:pt x="587" y="18572"/>
                  </a:cubicBezTo>
                  <a:cubicBezTo>
                    <a:pt x="853" y="18572"/>
                    <a:pt x="1077" y="18376"/>
                    <a:pt x="1114" y="18096"/>
                  </a:cubicBezTo>
                  <a:lnTo>
                    <a:pt x="3359" y="1090"/>
                  </a:lnTo>
                  <a:lnTo>
                    <a:pt x="12889" y="1090"/>
                  </a:lnTo>
                  <a:lnTo>
                    <a:pt x="15167" y="18096"/>
                  </a:lnTo>
                  <a:cubicBezTo>
                    <a:pt x="15191" y="18377"/>
                    <a:pt x="15431" y="18575"/>
                    <a:pt x="15703" y="18575"/>
                  </a:cubicBezTo>
                  <a:cubicBezTo>
                    <a:pt x="15720" y="18575"/>
                    <a:pt x="15744" y="18575"/>
                    <a:pt x="15769" y="18567"/>
                  </a:cubicBezTo>
                  <a:cubicBezTo>
                    <a:pt x="16074" y="18525"/>
                    <a:pt x="16281" y="18253"/>
                    <a:pt x="16239" y="17956"/>
                  </a:cubicBezTo>
                  <a:lnTo>
                    <a:pt x="13896" y="471"/>
                  </a:lnTo>
                  <a:cubicBezTo>
                    <a:pt x="13863" y="207"/>
                    <a:pt x="13632" y="1"/>
                    <a:pt x="1336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572;p89"/>
            <p:cNvSpPr/>
            <p:nvPr/>
          </p:nvSpPr>
          <p:spPr>
            <a:xfrm flipH="1">
              <a:off x="6235701" y="3202187"/>
              <a:ext cx="1204113" cy="1017251"/>
            </a:xfrm>
            <a:custGeom>
              <a:avLst/>
              <a:gdLst/>
              <a:ahLst/>
              <a:cxnLst/>
              <a:rect l="l" t="t" r="r" b="b"/>
              <a:pathLst>
                <a:path w="23765" h="20077" extrusionOk="0">
                  <a:moveTo>
                    <a:pt x="4258" y="0"/>
                  </a:moveTo>
                  <a:cubicBezTo>
                    <a:pt x="4257" y="1"/>
                    <a:pt x="0" y="8252"/>
                    <a:pt x="11238" y="8912"/>
                  </a:cubicBezTo>
                  <a:cubicBezTo>
                    <a:pt x="12028" y="8957"/>
                    <a:pt x="12753" y="8976"/>
                    <a:pt x="13415" y="8976"/>
                  </a:cubicBezTo>
                  <a:cubicBezTo>
                    <a:pt x="17009" y="8976"/>
                    <a:pt x="18739" y="8417"/>
                    <a:pt x="18739" y="8417"/>
                  </a:cubicBezTo>
                  <a:cubicBezTo>
                    <a:pt x="18739" y="8417"/>
                    <a:pt x="18863" y="12906"/>
                    <a:pt x="19102" y="14803"/>
                  </a:cubicBezTo>
                  <a:cubicBezTo>
                    <a:pt x="19341" y="16701"/>
                    <a:pt x="20043" y="20076"/>
                    <a:pt x="20043" y="20076"/>
                  </a:cubicBezTo>
                  <a:lnTo>
                    <a:pt x="23079" y="20076"/>
                  </a:lnTo>
                  <a:cubicBezTo>
                    <a:pt x="23079" y="20076"/>
                    <a:pt x="23764" y="12279"/>
                    <a:pt x="23071" y="7757"/>
                  </a:cubicBezTo>
                  <a:cubicBezTo>
                    <a:pt x="22848" y="6255"/>
                    <a:pt x="22452" y="5108"/>
                    <a:pt x="21842" y="4728"/>
                  </a:cubicBezTo>
                  <a:cubicBezTo>
                    <a:pt x="21371" y="4440"/>
                    <a:pt x="20827" y="4159"/>
                    <a:pt x="20216" y="3887"/>
                  </a:cubicBezTo>
                  <a:cubicBezTo>
                    <a:pt x="17674" y="2798"/>
                    <a:pt x="13441" y="875"/>
                    <a:pt x="8557" y="413"/>
                  </a:cubicBezTo>
                  <a:cubicBezTo>
                    <a:pt x="7944" y="318"/>
                    <a:pt x="7223" y="313"/>
                    <a:pt x="6546" y="313"/>
                  </a:cubicBezTo>
                  <a:cubicBezTo>
                    <a:pt x="6468" y="313"/>
                    <a:pt x="6391" y="313"/>
                    <a:pt x="6315" y="313"/>
                  </a:cubicBezTo>
                  <a:cubicBezTo>
                    <a:pt x="5327" y="313"/>
                    <a:pt x="4474" y="302"/>
                    <a:pt x="4258" y="0"/>
                  </a:cubicBezTo>
                  <a:close/>
                </a:path>
              </a:pathLst>
            </a:custGeom>
            <a:solidFill>
              <a:srgbClr val="1E2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573;p89"/>
            <p:cNvSpPr/>
            <p:nvPr/>
          </p:nvSpPr>
          <p:spPr>
            <a:xfrm flipH="1">
              <a:off x="6274625" y="4219371"/>
              <a:ext cx="140957" cy="196945"/>
            </a:xfrm>
            <a:custGeom>
              <a:avLst/>
              <a:gdLst/>
              <a:ahLst/>
              <a:cxnLst/>
              <a:rect l="l" t="t" r="r" b="b"/>
              <a:pathLst>
                <a:path w="2782" h="3887" extrusionOk="0">
                  <a:moveTo>
                    <a:pt x="1" y="0"/>
                  </a:moveTo>
                  <a:lnTo>
                    <a:pt x="224" y="1370"/>
                  </a:lnTo>
                  <a:lnTo>
                    <a:pt x="636" y="3887"/>
                  </a:lnTo>
                  <a:lnTo>
                    <a:pt x="2782" y="3887"/>
                  </a:lnTo>
                  <a:lnTo>
                    <a:pt x="2699" y="1370"/>
                  </a:lnTo>
                  <a:lnTo>
                    <a:pt x="26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574;p89"/>
            <p:cNvSpPr/>
            <p:nvPr/>
          </p:nvSpPr>
          <p:spPr>
            <a:xfrm flipH="1">
              <a:off x="6274625" y="4288734"/>
              <a:ext cx="129658" cy="127581"/>
            </a:xfrm>
            <a:custGeom>
              <a:avLst/>
              <a:gdLst/>
              <a:ahLst/>
              <a:cxnLst/>
              <a:rect l="l" t="t" r="r" b="b"/>
              <a:pathLst>
                <a:path w="2559" h="2518" extrusionOk="0">
                  <a:moveTo>
                    <a:pt x="1" y="1"/>
                  </a:moveTo>
                  <a:lnTo>
                    <a:pt x="108" y="645"/>
                  </a:lnTo>
                  <a:lnTo>
                    <a:pt x="413" y="2518"/>
                  </a:lnTo>
                  <a:lnTo>
                    <a:pt x="2559" y="2518"/>
                  </a:lnTo>
                  <a:lnTo>
                    <a:pt x="2501" y="669"/>
                  </a:lnTo>
                  <a:lnTo>
                    <a:pt x="24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575;p89"/>
            <p:cNvSpPr/>
            <p:nvPr/>
          </p:nvSpPr>
          <p:spPr>
            <a:xfrm flipH="1">
              <a:off x="5999957" y="4385913"/>
              <a:ext cx="425658" cy="202214"/>
            </a:xfrm>
            <a:custGeom>
              <a:avLst/>
              <a:gdLst/>
              <a:ahLst/>
              <a:cxnLst/>
              <a:rect l="l" t="t" r="r" b="b"/>
              <a:pathLst>
                <a:path w="8401" h="3991" extrusionOk="0">
                  <a:moveTo>
                    <a:pt x="2916" y="1"/>
                  </a:moveTo>
                  <a:cubicBezTo>
                    <a:pt x="2533" y="1"/>
                    <a:pt x="2040" y="374"/>
                    <a:pt x="1539" y="374"/>
                  </a:cubicBezTo>
                  <a:cubicBezTo>
                    <a:pt x="1316" y="374"/>
                    <a:pt x="1092" y="300"/>
                    <a:pt x="876" y="88"/>
                  </a:cubicBezTo>
                  <a:cubicBezTo>
                    <a:pt x="876" y="88"/>
                    <a:pt x="843" y="81"/>
                    <a:pt x="794" y="81"/>
                  </a:cubicBezTo>
                  <a:cubicBezTo>
                    <a:pt x="653" y="81"/>
                    <a:pt x="380" y="136"/>
                    <a:pt x="380" y="558"/>
                  </a:cubicBezTo>
                  <a:cubicBezTo>
                    <a:pt x="380" y="616"/>
                    <a:pt x="372" y="723"/>
                    <a:pt x="364" y="831"/>
                  </a:cubicBezTo>
                  <a:cubicBezTo>
                    <a:pt x="356" y="905"/>
                    <a:pt x="339" y="979"/>
                    <a:pt x="331" y="1062"/>
                  </a:cubicBezTo>
                  <a:cubicBezTo>
                    <a:pt x="215" y="1755"/>
                    <a:pt x="1" y="2844"/>
                    <a:pt x="50" y="3537"/>
                  </a:cubicBezTo>
                  <a:cubicBezTo>
                    <a:pt x="67" y="3719"/>
                    <a:pt x="92" y="3875"/>
                    <a:pt x="158" y="3991"/>
                  </a:cubicBezTo>
                  <a:lnTo>
                    <a:pt x="8277" y="3991"/>
                  </a:lnTo>
                  <a:cubicBezTo>
                    <a:pt x="8277" y="3991"/>
                    <a:pt x="8401" y="3818"/>
                    <a:pt x="8335" y="3529"/>
                  </a:cubicBezTo>
                  <a:cubicBezTo>
                    <a:pt x="8285" y="3240"/>
                    <a:pt x="8038" y="2844"/>
                    <a:pt x="7271" y="2431"/>
                  </a:cubicBezTo>
                  <a:cubicBezTo>
                    <a:pt x="7213" y="2390"/>
                    <a:pt x="7138" y="2357"/>
                    <a:pt x="7056" y="2316"/>
                  </a:cubicBezTo>
                  <a:cubicBezTo>
                    <a:pt x="6957" y="2275"/>
                    <a:pt x="6850" y="2225"/>
                    <a:pt x="6726" y="2176"/>
                  </a:cubicBezTo>
                  <a:cubicBezTo>
                    <a:pt x="5802" y="1780"/>
                    <a:pt x="4696" y="1400"/>
                    <a:pt x="4052" y="822"/>
                  </a:cubicBezTo>
                  <a:cubicBezTo>
                    <a:pt x="3788" y="583"/>
                    <a:pt x="3590" y="418"/>
                    <a:pt x="3458" y="311"/>
                  </a:cubicBezTo>
                  <a:cubicBezTo>
                    <a:pt x="3368" y="228"/>
                    <a:pt x="3293" y="162"/>
                    <a:pt x="3252" y="129"/>
                  </a:cubicBezTo>
                  <a:cubicBezTo>
                    <a:pt x="3203" y="105"/>
                    <a:pt x="3178" y="80"/>
                    <a:pt x="3178" y="80"/>
                  </a:cubicBezTo>
                  <a:cubicBezTo>
                    <a:pt x="3098" y="23"/>
                    <a:pt x="3011" y="1"/>
                    <a:pt x="291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576;p89"/>
            <p:cNvSpPr/>
            <p:nvPr/>
          </p:nvSpPr>
          <p:spPr>
            <a:xfrm flipH="1">
              <a:off x="6823950" y="2421060"/>
              <a:ext cx="721657" cy="743191"/>
            </a:xfrm>
            <a:custGeom>
              <a:avLst/>
              <a:gdLst/>
              <a:ahLst/>
              <a:cxnLst/>
              <a:rect l="l" t="t" r="r" b="b"/>
              <a:pathLst>
                <a:path w="14243" h="14668" extrusionOk="0">
                  <a:moveTo>
                    <a:pt x="2407" y="0"/>
                  </a:moveTo>
                  <a:cubicBezTo>
                    <a:pt x="2181" y="0"/>
                    <a:pt x="1951" y="36"/>
                    <a:pt x="1725" y="111"/>
                  </a:cubicBezTo>
                  <a:cubicBezTo>
                    <a:pt x="602" y="482"/>
                    <a:pt x="0" y="1695"/>
                    <a:pt x="371" y="2826"/>
                  </a:cubicBezTo>
                  <a:lnTo>
                    <a:pt x="3705" y="12810"/>
                  </a:lnTo>
                  <a:lnTo>
                    <a:pt x="3738" y="12909"/>
                  </a:lnTo>
                  <a:cubicBezTo>
                    <a:pt x="3887" y="13354"/>
                    <a:pt x="4233" y="13734"/>
                    <a:pt x="4695" y="13940"/>
                  </a:cubicBezTo>
                  <a:cubicBezTo>
                    <a:pt x="5430" y="14262"/>
                    <a:pt x="6180" y="14444"/>
                    <a:pt x="6898" y="14551"/>
                  </a:cubicBezTo>
                  <a:cubicBezTo>
                    <a:pt x="7547" y="14638"/>
                    <a:pt x="8164" y="14668"/>
                    <a:pt x="8771" y="14668"/>
                  </a:cubicBezTo>
                  <a:cubicBezTo>
                    <a:pt x="8851" y="14668"/>
                    <a:pt x="8931" y="14667"/>
                    <a:pt x="9011" y="14666"/>
                  </a:cubicBezTo>
                  <a:cubicBezTo>
                    <a:pt x="9687" y="14650"/>
                    <a:pt x="10339" y="14592"/>
                    <a:pt x="10975" y="14518"/>
                  </a:cubicBezTo>
                  <a:cubicBezTo>
                    <a:pt x="11618" y="14435"/>
                    <a:pt x="12237" y="14345"/>
                    <a:pt x="12839" y="14254"/>
                  </a:cubicBezTo>
                  <a:cubicBezTo>
                    <a:pt x="13656" y="14114"/>
                    <a:pt x="14242" y="13387"/>
                    <a:pt x="14176" y="12546"/>
                  </a:cubicBezTo>
                  <a:cubicBezTo>
                    <a:pt x="14105" y="11720"/>
                    <a:pt x="13413" y="11097"/>
                    <a:pt x="12584" y="11097"/>
                  </a:cubicBezTo>
                  <a:cubicBezTo>
                    <a:pt x="12543" y="11097"/>
                    <a:pt x="12502" y="11099"/>
                    <a:pt x="12460" y="11102"/>
                  </a:cubicBezTo>
                  <a:cubicBezTo>
                    <a:pt x="11874" y="11160"/>
                    <a:pt x="11288" y="11201"/>
                    <a:pt x="10719" y="11217"/>
                  </a:cubicBezTo>
                  <a:cubicBezTo>
                    <a:pt x="10414" y="11231"/>
                    <a:pt x="10114" y="11239"/>
                    <a:pt x="9819" y="11239"/>
                  </a:cubicBezTo>
                  <a:cubicBezTo>
                    <a:pt x="9562" y="11239"/>
                    <a:pt x="9310" y="11233"/>
                    <a:pt x="9060" y="11217"/>
                  </a:cubicBezTo>
                  <a:cubicBezTo>
                    <a:pt x="8524" y="11184"/>
                    <a:pt x="8021" y="11127"/>
                    <a:pt x="7542" y="11019"/>
                  </a:cubicBezTo>
                  <a:cubicBezTo>
                    <a:pt x="7373" y="10980"/>
                    <a:pt x="7209" y="10935"/>
                    <a:pt x="7051" y="10884"/>
                  </a:cubicBezTo>
                  <a:lnTo>
                    <a:pt x="7051" y="10884"/>
                  </a:lnTo>
                  <a:lnTo>
                    <a:pt x="4497" y="1555"/>
                  </a:lnTo>
                  <a:cubicBezTo>
                    <a:pt x="4489" y="1514"/>
                    <a:pt x="4481" y="1472"/>
                    <a:pt x="4439" y="1464"/>
                  </a:cubicBezTo>
                  <a:cubicBezTo>
                    <a:pt x="4143" y="561"/>
                    <a:pt x="3304" y="0"/>
                    <a:pt x="24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577;p89"/>
            <p:cNvSpPr/>
            <p:nvPr/>
          </p:nvSpPr>
          <p:spPr>
            <a:xfrm flipH="1">
              <a:off x="6503729" y="3202593"/>
              <a:ext cx="1204924" cy="1017251"/>
            </a:xfrm>
            <a:custGeom>
              <a:avLst/>
              <a:gdLst/>
              <a:ahLst/>
              <a:cxnLst/>
              <a:rect l="l" t="t" r="r" b="b"/>
              <a:pathLst>
                <a:path w="23781" h="20077" extrusionOk="0">
                  <a:moveTo>
                    <a:pt x="4266" y="1"/>
                  </a:moveTo>
                  <a:lnTo>
                    <a:pt x="4266" y="1"/>
                  </a:lnTo>
                  <a:cubicBezTo>
                    <a:pt x="4266" y="1"/>
                    <a:pt x="0" y="8252"/>
                    <a:pt x="11247" y="8912"/>
                  </a:cubicBezTo>
                  <a:cubicBezTo>
                    <a:pt x="12036" y="8957"/>
                    <a:pt x="12762" y="8976"/>
                    <a:pt x="13424" y="8976"/>
                  </a:cubicBezTo>
                  <a:cubicBezTo>
                    <a:pt x="17018" y="8976"/>
                    <a:pt x="18747" y="8417"/>
                    <a:pt x="18747" y="8417"/>
                  </a:cubicBezTo>
                  <a:cubicBezTo>
                    <a:pt x="18747" y="8417"/>
                    <a:pt x="18871" y="12906"/>
                    <a:pt x="19102" y="14804"/>
                  </a:cubicBezTo>
                  <a:cubicBezTo>
                    <a:pt x="19342" y="16702"/>
                    <a:pt x="20043" y="20076"/>
                    <a:pt x="20043" y="20076"/>
                  </a:cubicBezTo>
                  <a:lnTo>
                    <a:pt x="23088" y="20076"/>
                  </a:lnTo>
                  <a:cubicBezTo>
                    <a:pt x="23088" y="20076"/>
                    <a:pt x="23781" y="12279"/>
                    <a:pt x="23063" y="7757"/>
                  </a:cubicBezTo>
                  <a:cubicBezTo>
                    <a:pt x="22840" y="6255"/>
                    <a:pt x="22444" y="5108"/>
                    <a:pt x="21842" y="4729"/>
                  </a:cubicBezTo>
                  <a:cubicBezTo>
                    <a:pt x="21363" y="4440"/>
                    <a:pt x="20819" y="4159"/>
                    <a:pt x="20208" y="3887"/>
                  </a:cubicBezTo>
                  <a:cubicBezTo>
                    <a:pt x="17675" y="2798"/>
                    <a:pt x="13962" y="1964"/>
                    <a:pt x="9077" y="1494"/>
                  </a:cubicBezTo>
                  <a:cubicBezTo>
                    <a:pt x="7492" y="1247"/>
                    <a:pt x="4646" y="529"/>
                    <a:pt x="4266" y="1"/>
                  </a:cubicBezTo>
                  <a:close/>
                </a:path>
              </a:pathLst>
            </a:custGeom>
            <a:solidFill>
              <a:srgbClr val="1E2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578;p89"/>
            <p:cNvSpPr/>
            <p:nvPr/>
          </p:nvSpPr>
          <p:spPr>
            <a:xfrm flipH="1">
              <a:off x="6543008" y="4219777"/>
              <a:ext cx="141362" cy="196945"/>
            </a:xfrm>
            <a:custGeom>
              <a:avLst/>
              <a:gdLst/>
              <a:ahLst/>
              <a:cxnLst/>
              <a:rect l="l" t="t" r="r" b="b"/>
              <a:pathLst>
                <a:path w="2790" h="3887" extrusionOk="0">
                  <a:moveTo>
                    <a:pt x="0" y="0"/>
                  </a:moveTo>
                  <a:lnTo>
                    <a:pt x="231" y="1370"/>
                  </a:lnTo>
                  <a:lnTo>
                    <a:pt x="644" y="3887"/>
                  </a:lnTo>
                  <a:lnTo>
                    <a:pt x="2789" y="3887"/>
                  </a:lnTo>
                  <a:lnTo>
                    <a:pt x="2715" y="1370"/>
                  </a:lnTo>
                  <a:lnTo>
                    <a:pt x="26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579;p89"/>
            <p:cNvSpPr/>
            <p:nvPr/>
          </p:nvSpPr>
          <p:spPr>
            <a:xfrm flipH="1">
              <a:off x="6543008" y="4289190"/>
              <a:ext cx="129658" cy="127530"/>
            </a:xfrm>
            <a:custGeom>
              <a:avLst/>
              <a:gdLst/>
              <a:ahLst/>
              <a:cxnLst/>
              <a:rect l="l" t="t" r="r" b="b"/>
              <a:pathLst>
                <a:path w="2559" h="2517" extrusionOk="0">
                  <a:moveTo>
                    <a:pt x="0" y="0"/>
                  </a:moveTo>
                  <a:lnTo>
                    <a:pt x="99" y="652"/>
                  </a:lnTo>
                  <a:lnTo>
                    <a:pt x="413" y="2517"/>
                  </a:lnTo>
                  <a:lnTo>
                    <a:pt x="2558" y="2517"/>
                  </a:lnTo>
                  <a:lnTo>
                    <a:pt x="2509" y="669"/>
                  </a:lnTo>
                  <a:lnTo>
                    <a:pt x="24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580;p89"/>
            <p:cNvSpPr/>
            <p:nvPr/>
          </p:nvSpPr>
          <p:spPr>
            <a:xfrm flipH="1">
              <a:off x="6268339" y="4386318"/>
              <a:ext cx="425252" cy="202265"/>
            </a:xfrm>
            <a:custGeom>
              <a:avLst/>
              <a:gdLst/>
              <a:ahLst/>
              <a:cxnLst/>
              <a:rect l="l" t="t" r="r" b="b"/>
              <a:pathLst>
                <a:path w="8393" h="3992" extrusionOk="0">
                  <a:moveTo>
                    <a:pt x="2916" y="1"/>
                  </a:moveTo>
                  <a:cubicBezTo>
                    <a:pt x="2532" y="1"/>
                    <a:pt x="2036" y="377"/>
                    <a:pt x="1533" y="377"/>
                  </a:cubicBezTo>
                  <a:cubicBezTo>
                    <a:pt x="1312" y="377"/>
                    <a:pt x="1090" y="305"/>
                    <a:pt x="875" y="97"/>
                  </a:cubicBezTo>
                  <a:cubicBezTo>
                    <a:pt x="875" y="97"/>
                    <a:pt x="838" y="89"/>
                    <a:pt x="784" y="89"/>
                  </a:cubicBezTo>
                  <a:cubicBezTo>
                    <a:pt x="641" y="89"/>
                    <a:pt x="380" y="145"/>
                    <a:pt x="380" y="559"/>
                  </a:cubicBezTo>
                  <a:cubicBezTo>
                    <a:pt x="380" y="616"/>
                    <a:pt x="372" y="724"/>
                    <a:pt x="364" y="839"/>
                  </a:cubicBezTo>
                  <a:cubicBezTo>
                    <a:pt x="347" y="913"/>
                    <a:pt x="339" y="979"/>
                    <a:pt x="331" y="1062"/>
                  </a:cubicBezTo>
                  <a:cubicBezTo>
                    <a:pt x="215" y="1755"/>
                    <a:pt x="1" y="2844"/>
                    <a:pt x="50" y="3537"/>
                  </a:cubicBezTo>
                  <a:cubicBezTo>
                    <a:pt x="58" y="3727"/>
                    <a:pt x="91" y="3876"/>
                    <a:pt x="157" y="3991"/>
                  </a:cubicBezTo>
                  <a:lnTo>
                    <a:pt x="8269" y="3991"/>
                  </a:lnTo>
                  <a:cubicBezTo>
                    <a:pt x="8269" y="3991"/>
                    <a:pt x="8392" y="3818"/>
                    <a:pt x="8335" y="3529"/>
                  </a:cubicBezTo>
                  <a:cubicBezTo>
                    <a:pt x="8285" y="3240"/>
                    <a:pt x="8038" y="2844"/>
                    <a:pt x="7270" y="2432"/>
                  </a:cubicBezTo>
                  <a:cubicBezTo>
                    <a:pt x="7213" y="2399"/>
                    <a:pt x="7138" y="2366"/>
                    <a:pt x="7056" y="2324"/>
                  </a:cubicBezTo>
                  <a:cubicBezTo>
                    <a:pt x="6948" y="2283"/>
                    <a:pt x="6849" y="2225"/>
                    <a:pt x="6726" y="2176"/>
                  </a:cubicBezTo>
                  <a:cubicBezTo>
                    <a:pt x="5793" y="1788"/>
                    <a:pt x="4696" y="1400"/>
                    <a:pt x="4052" y="823"/>
                  </a:cubicBezTo>
                  <a:cubicBezTo>
                    <a:pt x="3788" y="592"/>
                    <a:pt x="3590" y="427"/>
                    <a:pt x="3458" y="311"/>
                  </a:cubicBezTo>
                  <a:cubicBezTo>
                    <a:pt x="3359" y="229"/>
                    <a:pt x="3293" y="163"/>
                    <a:pt x="3252" y="138"/>
                  </a:cubicBezTo>
                  <a:cubicBezTo>
                    <a:pt x="3194" y="105"/>
                    <a:pt x="3178" y="80"/>
                    <a:pt x="3178" y="80"/>
                  </a:cubicBezTo>
                  <a:cubicBezTo>
                    <a:pt x="3098" y="24"/>
                    <a:pt x="3011" y="1"/>
                    <a:pt x="2916" y="1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581;p89"/>
            <p:cNvSpPr/>
            <p:nvPr/>
          </p:nvSpPr>
          <p:spPr>
            <a:xfrm flipH="1">
              <a:off x="6992014" y="3134851"/>
              <a:ext cx="513920" cy="161123"/>
            </a:xfrm>
            <a:custGeom>
              <a:avLst/>
              <a:gdLst/>
              <a:ahLst/>
              <a:cxnLst/>
              <a:rect l="l" t="t" r="r" b="b"/>
              <a:pathLst>
                <a:path w="10143" h="3180" extrusionOk="0">
                  <a:moveTo>
                    <a:pt x="801" y="1"/>
                  </a:moveTo>
                  <a:lnTo>
                    <a:pt x="273" y="1329"/>
                  </a:lnTo>
                  <a:lnTo>
                    <a:pt x="1" y="2146"/>
                  </a:lnTo>
                  <a:cubicBezTo>
                    <a:pt x="1" y="2146"/>
                    <a:pt x="810" y="2518"/>
                    <a:pt x="4308" y="3070"/>
                  </a:cubicBezTo>
                  <a:cubicBezTo>
                    <a:pt x="4769" y="3147"/>
                    <a:pt x="5210" y="3180"/>
                    <a:pt x="5628" y="3180"/>
                  </a:cubicBezTo>
                  <a:cubicBezTo>
                    <a:pt x="8377" y="3180"/>
                    <a:pt x="10142" y="1750"/>
                    <a:pt x="10142" y="1750"/>
                  </a:cubicBezTo>
                  <a:lnTo>
                    <a:pt x="10084" y="1074"/>
                  </a:lnTo>
                  <a:cubicBezTo>
                    <a:pt x="9317" y="1267"/>
                    <a:pt x="8497" y="1346"/>
                    <a:pt x="7675" y="1346"/>
                  </a:cubicBezTo>
                  <a:cubicBezTo>
                    <a:pt x="4262" y="1346"/>
                    <a:pt x="801" y="1"/>
                    <a:pt x="801" y="1"/>
                  </a:cubicBezTo>
                  <a:close/>
                </a:path>
              </a:pathLst>
            </a:custGeom>
            <a:solidFill>
              <a:srgbClr val="1E2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582;p89"/>
            <p:cNvSpPr/>
            <p:nvPr/>
          </p:nvSpPr>
          <p:spPr>
            <a:xfrm flipH="1">
              <a:off x="5749084" y="3160793"/>
              <a:ext cx="2321636" cy="105388"/>
            </a:xfrm>
            <a:custGeom>
              <a:avLst/>
              <a:gdLst/>
              <a:ahLst/>
              <a:cxnLst/>
              <a:rect l="l" t="t" r="r" b="b"/>
              <a:pathLst>
                <a:path w="45821" h="2080" extrusionOk="0">
                  <a:moveTo>
                    <a:pt x="644" y="0"/>
                  </a:moveTo>
                  <a:cubicBezTo>
                    <a:pt x="289" y="0"/>
                    <a:pt x="0" y="314"/>
                    <a:pt x="0" y="702"/>
                  </a:cubicBezTo>
                  <a:lnTo>
                    <a:pt x="0" y="1378"/>
                  </a:lnTo>
                  <a:cubicBezTo>
                    <a:pt x="0" y="1766"/>
                    <a:pt x="289" y="2080"/>
                    <a:pt x="644" y="2080"/>
                  </a:cubicBezTo>
                  <a:lnTo>
                    <a:pt x="45177" y="2080"/>
                  </a:lnTo>
                  <a:cubicBezTo>
                    <a:pt x="45532" y="2080"/>
                    <a:pt x="45821" y="1766"/>
                    <a:pt x="45821" y="1378"/>
                  </a:cubicBezTo>
                  <a:lnTo>
                    <a:pt x="45821" y="702"/>
                  </a:lnTo>
                  <a:cubicBezTo>
                    <a:pt x="45821" y="314"/>
                    <a:pt x="45532" y="0"/>
                    <a:pt x="45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583;p89"/>
            <p:cNvSpPr/>
            <p:nvPr/>
          </p:nvSpPr>
          <p:spPr>
            <a:xfrm flipH="1">
              <a:off x="5749084" y="3206798"/>
              <a:ext cx="2321636" cy="15910"/>
            </a:xfrm>
            <a:custGeom>
              <a:avLst/>
              <a:gdLst/>
              <a:ahLst/>
              <a:cxnLst/>
              <a:rect l="l" t="t" r="r" b="b"/>
              <a:pathLst>
                <a:path w="45821" h="314" extrusionOk="0">
                  <a:moveTo>
                    <a:pt x="0" y="0"/>
                  </a:moveTo>
                  <a:lnTo>
                    <a:pt x="0" y="314"/>
                  </a:lnTo>
                  <a:lnTo>
                    <a:pt x="45821" y="314"/>
                  </a:lnTo>
                  <a:lnTo>
                    <a:pt x="458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584;p89"/>
            <p:cNvSpPr/>
            <p:nvPr/>
          </p:nvSpPr>
          <p:spPr>
            <a:xfrm flipH="1">
              <a:off x="5800056" y="3265318"/>
              <a:ext cx="2155699" cy="88668"/>
            </a:xfrm>
            <a:custGeom>
              <a:avLst/>
              <a:gdLst/>
              <a:ahLst/>
              <a:cxnLst/>
              <a:rect l="l" t="t" r="r" b="b"/>
              <a:pathLst>
                <a:path w="42546" h="1750" extrusionOk="0">
                  <a:moveTo>
                    <a:pt x="0" y="0"/>
                  </a:moveTo>
                  <a:lnTo>
                    <a:pt x="0" y="1469"/>
                  </a:lnTo>
                  <a:cubicBezTo>
                    <a:pt x="0" y="1626"/>
                    <a:pt x="157" y="1750"/>
                    <a:pt x="339" y="1750"/>
                  </a:cubicBezTo>
                  <a:lnTo>
                    <a:pt x="42207" y="1750"/>
                  </a:lnTo>
                  <a:cubicBezTo>
                    <a:pt x="42397" y="1750"/>
                    <a:pt x="42545" y="1626"/>
                    <a:pt x="42537" y="1469"/>
                  </a:cubicBezTo>
                  <a:lnTo>
                    <a:pt x="425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585;p89"/>
            <p:cNvSpPr/>
            <p:nvPr/>
          </p:nvSpPr>
          <p:spPr>
            <a:xfrm flipH="1">
              <a:off x="6104011" y="3789161"/>
              <a:ext cx="1807006" cy="60649"/>
            </a:xfrm>
            <a:custGeom>
              <a:avLst/>
              <a:gdLst/>
              <a:ahLst/>
              <a:cxnLst/>
              <a:rect l="l" t="t" r="r" b="b"/>
              <a:pathLst>
                <a:path w="35664" h="1197" extrusionOk="0">
                  <a:moveTo>
                    <a:pt x="0" y="0"/>
                  </a:moveTo>
                  <a:lnTo>
                    <a:pt x="0" y="1197"/>
                  </a:lnTo>
                  <a:lnTo>
                    <a:pt x="35663" y="1197"/>
                  </a:lnTo>
                  <a:lnTo>
                    <a:pt x="356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586;p89"/>
            <p:cNvSpPr/>
            <p:nvPr/>
          </p:nvSpPr>
          <p:spPr>
            <a:xfrm flipH="1">
              <a:off x="7752526" y="3353934"/>
              <a:ext cx="405999" cy="1245964"/>
            </a:xfrm>
            <a:custGeom>
              <a:avLst/>
              <a:gdLst/>
              <a:ahLst/>
              <a:cxnLst/>
              <a:rect l="l" t="t" r="r" b="b"/>
              <a:pathLst>
                <a:path w="8013" h="24591" extrusionOk="0">
                  <a:moveTo>
                    <a:pt x="5933" y="1"/>
                  </a:moveTo>
                  <a:lnTo>
                    <a:pt x="0" y="24590"/>
                  </a:lnTo>
                  <a:lnTo>
                    <a:pt x="2080" y="24590"/>
                  </a:lnTo>
                  <a:lnTo>
                    <a:pt x="80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587;p89"/>
            <p:cNvSpPr/>
            <p:nvPr/>
          </p:nvSpPr>
          <p:spPr>
            <a:xfrm flipH="1">
              <a:off x="5889554" y="3353934"/>
              <a:ext cx="405188" cy="1245964"/>
            </a:xfrm>
            <a:custGeom>
              <a:avLst/>
              <a:gdLst/>
              <a:ahLst/>
              <a:cxnLst/>
              <a:rect l="l" t="t" r="r" b="b"/>
              <a:pathLst>
                <a:path w="7997" h="24591" extrusionOk="0">
                  <a:moveTo>
                    <a:pt x="1" y="1"/>
                  </a:moveTo>
                  <a:lnTo>
                    <a:pt x="5925" y="24590"/>
                  </a:lnTo>
                  <a:lnTo>
                    <a:pt x="7996" y="24590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588;p89"/>
            <p:cNvSpPr/>
            <p:nvPr/>
          </p:nvSpPr>
          <p:spPr>
            <a:xfrm flipH="1">
              <a:off x="6446026" y="3105617"/>
              <a:ext cx="657259" cy="55228"/>
            </a:xfrm>
            <a:custGeom>
              <a:avLst/>
              <a:gdLst/>
              <a:ahLst/>
              <a:cxnLst/>
              <a:rect l="l" t="t" r="r" b="b"/>
              <a:pathLst>
                <a:path w="12972" h="1090" extrusionOk="0">
                  <a:moveTo>
                    <a:pt x="660" y="0"/>
                  </a:moveTo>
                  <a:cubicBezTo>
                    <a:pt x="454" y="0"/>
                    <a:pt x="264" y="140"/>
                    <a:pt x="206" y="339"/>
                  </a:cubicBezTo>
                  <a:lnTo>
                    <a:pt x="0" y="1089"/>
                  </a:lnTo>
                  <a:lnTo>
                    <a:pt x="12757" y="1089"/>
                  </a:lnTo>
                  <a:lnTo>
                    <a:pt x="12889" y="611"/>
                  </a:lnTo>
                  <a:cubicBezTo>
                    <a:pt x="12972" y="306"/>
                    <a:pt x="12749" y="0"/>
                    <a:pt x="12435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589;p89"/>
            <p:cNvSpPr/>
            <p:nvPr/>
          </p:nvSpPr>
          <p:spPr>
            <a:xfrm flipH="1">
              <a:off x="5976948" y="2462606"/>
              <a:ext cx="933194" cy="571124"/>
            </a:xfrm>
            <a:custGeom>
              <a:avLst/>
              <a:gdLst/>
              <a:ahLst/>
              <a:cxnLst/>
              <a:rect l="l" t="t" r="r" b="b"/>
              <a:pathLst>
                <a:path w="18418" h="11272" extrusionOk="0">
                  <a:moveTo>
                    <a:pt x="3053" y="0"/>
                  </a:moveTo>
                  <a:cubicBezTo>
                    <a:pt x="2781" y="0"/>
                    <a:pt x="2542" y="190"/>
                    <a:pt x="2476" y="454"/>
                  </a:cubicBezTo>
                  <a:lnTo>
                    <a:pt x="99" y="10546"/>
                  </a:lnTo>
                  <a:cubicBezTo>
                    <a:pt x="0" y="10917"/>
                    <a:pt x="289" y="11272"/>
                    <a:pt x="677" y="11272"/>
                  </a:cubicBezTo>
                  <a:lnTo>
                    <a:pt x="15365" y="11272"/>
                  </a:lnTo>
                  <a:cubicBezTo>
                    <a:pt x="15637" y="11272"/>
                    <a:pt x="15876" y="11090"/>
                    <a:pt x="15942" y="10826"/>
                  </a:cubicBezTo>
                  <a:lnTo>
                    <a:pt x="16083" y="10208"/>
                  </a:lnTo>
                  <a:lnTo>
                    <a:pt x="16149" y="9960"/>
                  </a:lnTo>
                  <a:lnTo>
                    <a:pt x="18319" y="735"/>
                  </a:lnTo>
                  <a:cubicBezTo>
                    <a:pt x="18418" y="363"/>
                    <a:pt x="18129" y="0"/>
                    <a:pt x="17741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590;p89"/>
            <p:cNvSpPr/>
            <p:nvPr/>
          </p:nvSpPr>
          <p:spPr>
            <a:xfrm flipH="1">
              <a:off x="6091913" y="2967195"/>
              <a:ext cx="775567" cy="12616"/>
            </a:xfrm>
            <a:custGeom>
              <a:avLst/>
              <a:gdLst/>
              <a:ahLst/>
              <a:cxnLst/>
              <a:rect l="l" t="t" r="r" b="b"/>
              <a:pathLst>
                <a:path w="15307" h="249" extrusionOk="0">
                  <a:moveTo>
                    <a:pt x="0" y="1"/>
                  </a:moveTo>
                  <a:lnTo>
                    <a:pt x="0" y="249"/>
                  </a:lnTo>
                  <a:lnTo>
                    <a:pt x="15241" y="249"/>
                  </a:lnTo>
                  <a:lnTo>
                    <a:pt x="153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591;p89"/>
            <p:cNvSpPr/>
            <p:nvPr/>
          </p:nvSpPr>
          <p:spPr>
            <a:xfrm flipH="1">
              <a:off x="6339834" y="2710518"/>
              <a:ext cx="123781" cy="115877"/>
            </a:xfrm>
            <a:custGeom>
              <a:avLst/>
              <a:gdLst/>
              <a:ahLst/>
              <a:cxnLst/>
              <a:rect l="l" t="t" r="r" b="b"/>
              <a:pathLst>
                <a:path w="2443" h="2287" extrusionOk="0">
                  <a:moveTo>
                    <a:pt x="1353" y="1"/>
                  </a:moveTo>
                  <a:cubicBezTo>
                    <a:pt x="710" y="1"/>
                    <a:pt x="140" y="504"/>
                    <a:pt x="74" y="1148"/>
                  </a:cubicBezTo>
                  <a:cubicBezTo>
                    <a:pt x="0" y="1775"/>
                    <a:pt x="454" y="2286"/>
                    <a:pt x="1089" y="2286"/>
                  </a:cubicBezTo>
                  <a:cubicBezTo>
                    <a:pt x="1733" y="2286"/>
                    <a:pt x="2302" y="1783"/>
                    <a:pt x="2368" y="1148"/>
                  </a:cubicBezTo>
                  <a:cubicBezTo>
                    <a:pt x="2442" y="512"/>
                    <a:pt x="1989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592;p89"/>
            <p:cNvSpPr/>
            <p:nvPr/>
          </p:nvSpPr>
          <p:spPr>
            <a:xfrm flipH="1">
              <a:off x="6725713" y="2462606"/>
              <a:ext cx="183619" cy="571124"/>
            </a:xfrm>
            <a:custGeom>
              <a:avLst/>
              <a:gdLst/>
              <a:ahLst/>
              <a:cxnLst/>
              <a:rect l="l" t="t" r="r" b="b"/>
              <a:pathLst>
                <a:path w="3624" h="11272" extrusionOk="0">
                  <a:moveTo>
                    <a:pt x="3054" y="0"/>
                  </a:moveTo>
                  <a:cubicBezTo>
                    <a:pt x="2773" y="0"/>
                    <a:pt x="2534" y="190"/>
                    <a:pt x="2476" y="454"/>
                  </a:cubicBezTo>
                  <a:lnTo>
                    <a:pt x="92" y="10546"/>
                  </a:lnTo>
                  <a:cubicBezTo>
                    <a:pt x="1" y="10917"/>
                    <a:pt x="290" y="11272"/>
                    <a:pt x="669" y="11272"/>
                  </a:cubicBezTo>
                  <a:lnTo>
                    <a:pt x="1090" y="11272"/>
                  </a:lnTo>
                  <a:lnTo>
                    <a:pt x="36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593;p89"/>
            <p:cNvSpPr/>
            <p:nvPr/>
          </p:nvSpPr>
          <p:spPr>
            <a:xfrm flipH="1">
              <a:off x="6435595" y="3033670"/>
              <a:ext cx="97028" cy="127175"/>
            </a:xfrm>
            <a:custGeom>
              <a:avLst/>
              <a:gdLst/>
              <a:ahLst/>
              <a:cxnLst/>
              <a:rect l="l" t="t" r="r" b="b"/>
              <a:pathLst>
                <a:path w="1915" h="2510" extrusionOk="0">
                  <a:moveTo>
                    <a:pt x="446" y="1"/>
                  </a:moveTo>
                  <a:lnTo>
                    <a:pt x="1" y="2509"/>
                  </a:lnTo>
                  <a:lnTo>
                    <a:pt x="1461" y="2509"/>
                  </a:lnTo>
                  <a:lnTo>
                    <a:pt x="19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594;p89"/>
            <p:cNvSpPr/>
            <p:nvPr/>
          </p:nvSpPr>
          <p:spPr>
            <a:xfrm flipH="1">
              <a:off x="6360757" y="3105617"/>
              <a:ext cx="290173" cy="55633"/>
            </a:xfrm>
            <a:custGeom>
              <a:avLst/>
              <a:gdLst/>
              <a:ahLst/>
              <a:cxnLst/>
              <a:rect l="l" t="t" r="r" b="b"/>
              <a:pathLst>
                <a:path w="5727" h="1098" extrusionOk="0">
                  <a:moveTo>
                    <a:pt x="892" y="0"/>
                  </a:moveTo>
                  <a:cubicBezTo>
                    <a:pt x="702" y="0"/>
                    <a:pt x="528" y="83"/>
                    <a:pt x="429" y="231"/>
                  </a:cubicBezTo>
                  <a:lnTo>
                    <a:pt x="124" y="660"/>
                  </a:lnTo>
                  <a:cubicBezTo>
                    <a:pt x="0" y="842"/>
                    <a:pt x="124" y="1089"/>
                    <a:pt x="339" y="1098"/>
                  </a:cubicBezTo>
                  <a:lnTo>
                    <a:pt x="5397" y="1098"/>
                  </a:lnTo>
                  <a:cubicBezTo>
                    <a:pt x="5595" y="1098"/>
                    <a:pt x="5727" y="883"/>
                    <a:pt x="5636" y="702"/>
                  </a:cubicBezTo>
                  <a:lnTo>
                    <a:pt x="5430" y="306"/>
                  </a:lnTo>
                  <a:cubicBezTo>
                    <a:pt x="5331" y="116"/>
                    <a:pt x="5141" y="0"/>
                    <a:pt x="4918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595;p89"/>
            <p:cNvSpPr/>
            <p:nvPr/>
          </p:nvSpPr>
          <p:spPr>
            <a:xfrm flipH="1">
              <a:off x="6953155" y="2025708"/>
              <a:ext cx="290223" cy="367542"/>
            </a:xfrm>
            <a:custGeom>
              <a:avLst/>
              <a:gdLst/>
              <a:ahLst/>
              <a:cxnLst/>
              <a:rect l="l" t="t" r="r" b="b"/>
              <a:pathLst>
                <a:path w="5728" h="7254" extrusionOk="0">
                  <a:moveTo>
                    <a:pt x="1" y="2913"/>
                  </a:moveTo>
                  <a:cubicBezTo>
                    <a:pt x="1" y="1304"/>
                    <a:pt x="1329" y="1"/>
                    <a:pt x="2947" y="50"/>
                  </a:cubicBezTo>
                  <a:cubicBezTo>
                    <a:pt x="4515" y="108"/>
                    <a:pt x="5728" y="1469"/>
                    <a:pt x="5728" y="3037"/>
                  </a:cubicBezTo>
                  <a:lnTo>
                    <a:pt x="5265" y="6585"/>
                  </a:lnTo>
                  <a:cubicBezTo>
                    <a:pt x="5216" y="6998"/>
                    <a:pt x="4803" y="7254"/>
                    <a:pt x="4416" y="7138"/>
                  </a:cubicBezTo>
                  <a:lnTo>
                    <a:pt x="2410" y="6544"/>
                  </a:lnTo>
                  <a:cubicBezTo>
                    <a:pt x="2072" y="6445"/>
                    <a:pt x="1759" y="6239"/>
                    <a:pt x="1544" y="5958"/>
                  </a:cubicBezTo>
                  <a:cubicBezTo>
                    <a:pt x="1008" y="5232"/>
                    <a:pt x="1" y="3780"/>
                    <a:pt x="1" y="2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596;p89"/>
            <p:cNvSpPr/>
            <p:nvPr/>
          </p:nvSpPr>
          <p:spPr>
            <a:xfrm flipH="1">
              <a:off x="6935574" y="2232225"/>
              <a:ext cx="34775" cy="62375"/>
            </a:xfrm>
            <a:custGeom>
              <a:avLst/>
              <a:gdLst/>
              <a:ahLst/>
              <a:cxnLst/>
              <a:rect l="l" t="t" r="r" b="b"/>
              <a:pathLst>
                <a:path w="637" h="1231" extrusionOk="0">
                  <a:moveTo>
                    <a:pt x="149" y="1"/>
                  </a:moveTo>
                  <a:lnTo>
                    <a:pt x="587" y="735"/>
                  </a:lnTo>
                  <a:cubicBezTo>
                    <a:pt x="636" y="818"/>
                    <a:pt x="603" y="933"/>
                    <a:pt x="512" y="975"/>
                  </a:cubicBezTo>
                  <a:lnTo>
                    <a:pt x="1" y="123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597;p89"/>
            <p:cNvSpPr/>
            <p:nvPr/>
          </p:nvSpPr>
          <p:spPr>
            <a:xfrm flipH="1">
              <a:off x="6931013" y="1957460"/>
              <a:ext cx="366275" cy="269754"/>
            </a:xfrm>
            <a:custGeom>
              <a:avLst/>
              <a:gdLst/>
              <a:ahLst/>
              <a:cxnLst/>
              <a:rect l="l" t="t" r="r" b="b"/>
              <a:pathLst>
                <a:path w="7229" h="5324" extrusionOk="0">
                  <a:moveTo>
                    <a:pt x="3016" y="1"/>
                  </a:moveTo>
                  <a:cubicBezTo>
                    <a:pt x="1120" y="1"/>
                    <a:pt x="343" y="1525"/>
                    <a:pt x="190" y="2156"/>
                  </a:cubicBezTo>
                  <a:cubicBezTo>
                    <a:pt x="1" y="2874"/>
                    <a:pt x="405" y="3039"/>
                    <a:pt x="405" y="3039"/>
                  </a:cubicBezTo>
                  <a:cubicBezTo>
                    <a:pt x="1513" y="3310"/>
                    <a:pt x="1073" y="5324"/>
                    <a:pt x="1772" y="5324"/>
                  </a:cubicBezTo>
                  <a:cubicBezTo>
                    <a:pt x="1796" y="5324"/>
                    <a:pt x="1822" y="5322"/>
                    <a:pt x="1849" y="5317"/>
                  </a:cubicBezTo>
                  <a:cubicBezTo>
                    <a:pt x="2649" y="5176"/>
                    <a:pt x="2195" y="3039"/>
                    <a:pt x="2195" y="3039"/>
                  </a:cubicBezTo>
                  <a:cubicBezTo>
                    <a:pt x="2195" y="3039"/>
                    <a:pt x="2517" y="3014"/>
                    <a:pt x="3087" y="2759"/>
                  </a:cubicBezTo>
                  <a:cubicBezTo>
                    <a:pt x="3780" y="2462"/>
                    <a:pt x="3780" y="1719"/>
                    <a:pt x="3780" y="1719"/>
                  </a:cubicBezTo>
                  <a:cubicBezTo>
                    <a:pt x="3780" y="1719"/>
                    <a:pt x="5447" y="2065"/>
                    <a:pt x="6098" y="2676"/>
                  </a:cubicBezTo>
                  <a:cubicBezTo>
                    <a:pt x="6899" y="3443"/>
                    <a:pt x="6626" y="4186"/>
                    <a:pt x="6626" y="4186"/>
                  </a:cubicBezTo>
                  <a:cubicBezTo>
                    <a:pt x="6626" y="4186"/>
                    <a:pt x="6649" y="4216"/>
                    <a:pt x="6686" y="4216"/>
                  </a:cubicBezTo>
                  <a:cubicBezTo>
                    <a:pt x="6767" y="4216"/>
                    <a:pt x="6917" y="4072"/>
                    <a:pt x="7047" y="3155"/>
                  </a:cubicBezTo>
                  <a:cubicBezTo>
                    <a:pt x="7229" y="1810"/>
                    <a:pt x="5744" y="481"/>
                    <a:pt x="3862" y="93"/>
                  </a:cubicBezTo>
                  <a:cubicBezTo>
                    <a:pt x="3558" y="30"/>
                    <a:pt x="3277" y="1"/>
                    <a:pt x="3016" y="1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598;p89"/>
            <p:cNvSpPr/>
            <p:nvPr/>
          </p:nvSpPr>
          <p:spPr>
            <a:xfrm flipH="1">
              <a:off x="7203604" y="2200862"/>
              <a:ext cx="120842" cy="109290"/>
            </a:xfrm>
            <a:custGeom>
              <a:avLst/>
              <a:gdLst/>
              <a:ahLst/>
              <a:cxnLst/>
              <a:rect l="l" t="t" r="r" b="b"/>
              <a:pathLst>
                <a:path w="2385" h="2157" extrusionOk="0">
                  <a:moveTo>
                    <a:pt x="1386" y="1"/>
                  </a:moveTo>
                  <a:cubicBezTo>
                    <a:pt x="1370" y="108"/>
                    <a:pt x="1403" y="199"/>
                    <a:pt x="1469" y="232"/>
                  </a:cubicBezTo>
                  <a:cubicBezTo>
                    <a:pt x="1898" y="364"/>
                    <a:pt x="2154" y="818"/>
                    <a:pt x="2055" y="1272"/>
                  </a:cubicBezTo>
                  <a:cubicBezTo>
                    <a:pt x="1963" y="1675"/>
                    <a:pt x="1599" y="1956"/>
                    <a:pt x="1195" y="1956"/>
                  </a:cubicBezTo>
                  <a:cubicBezTo>
                    <a:pt x="1128" y="1956"/>
                    <a:pt x="1059" y="1948"/>
                    <a:pt x="990" y="1932"/>
                  </a:cubicBezTo>
                  <a:cubicBezTo>
                    <a:pt x="520" y="1825"/>
                    <a:pt x="215" y="1346"/>
                    <a:pt x="330" y="867"/>
                  </a:cubicBezTo>
                  <a:cubicBezTo>
                    <a:pt x="404" y="537"/>
                    <a:pt x="652" y="290"/>
                    <a:pt x="957" y="207"/>
                  </a:cubicBezTo>
                  <a:cubicBezTo>
                    <a:pt x="908" y="158"/>
                    <a:pt x="867" y="108"/>
                    <a:pt x="817" y="50"/>
                  </a:cubicBezTo>
                  <a:cubicBezTo>
                    <a:pt x="495" y="174"/>
                    <a:pt x="231" y="455"/>
                    <a:pt x="132" y="826"/>
                  </a:cubicBezTo>
                  <a:cubicBezTo>
                    <a:pt x="0" y="1404"/>
                    <a:pt x="371" y="1990"/>
                    <a:pt x="949" y="2130"/>
                  </a:cubicBezTo>
                  <a:cubicBezTo>
                    <a:pt x="1028" y="2148"/>
                    <a:pt x="1107" y="2157"/>
                    <a:pt x="1185" y="2157"/>
                  </a:cubicBezTo>
                  <a:cubicBezTo>
                    <a:pt x="1678" y="2157"/>
                    <a:pt x="2132" y="1812"/>
                    <a:pt x="2253" y="1313"/>
                  </a:cubicBezTo>
                  <a:cubicBezTo>
                    <a:pt x="2385" y="735"/>
                    <a:pt x="2014" y="150"/>
                    <a:pt x="1436" y="9"/>
                  </a:cubicBezTo>
                  <a:cubicBezTo>
                    <a:pt x="1411" y="9"/>
                    <a:pt x="1403" y="1"/>
                    <a:pt x="13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1050875" y="1717686"/>
            <a:ext cx="32826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solidFill>
                  <a:schemeClr val="tx1"/>
                </a:solidFill>
                <a:latin typeface="oswald" charset="0"/>
              </a:rPr>
              <a:t>El artículo 210 del Código Penal establece el delito de Perjurio: </a:t>
            </a:r>
          </a:p>
          <a:p>
            <a:endParaRPr lang="es-ES_tradnl" dirty="0">
              <a:solidFill>
                <a:schemeClr val="tx1"/>
              </a:solidFill>
              <a:latin typeface="oswald" charset="0"/>
            </a:endParaRPr>
          </a:p>
          <a:p>
            <a:pPr algn="ctr"/>
            <a:r>
              <a:rPr lang="es-ES_tradnl" i="1" dirty="0">
                <a:solidFill>
                  <a:schemeClr val="tx1"/>
                </a:solidFill>
                <a:latin typeface="oswald" charset="0"/>
              </a:rPr>
              <a:t>“El que ante la autoridad o sus agentes perjurare o diere falso testimonio en materia que no sea contenciosa, sufrirá penas de presidio menor en sus grados mínimo a medio y multa de seis a diez unidades tributarias mensuales”.</a:t>
            </a:r>
          </a:p>
        </p:txBody>
      </p:sp>
      <p:grpSp>
        <p:nvGrpSpPr>
          <p:cNvPr id="166" name="Google Shape;1901;p52"/>
          <p:cNvGrpSpPr/>
          <p:nvPr/>
        </p:nvGrpSpPr>
        <p:grpSpPr>
          <a:xfrm>
            <a:off x="4508238" y="1789732"/>
            <a:ext cx="428975" cy="428842"/>
            <a:chOff x="7551613" y="2538800"/>
            <a:chExt cx="321450" cy="321350"/>
          </a:xfrm>
        </p:grpSpPr>
        <p:sp>
          <p:nvSpPr>
            <p:cNvPr id="167" name="Google Shape;1902;p52"/>
            <p:cNvSpPr/>
            <p:nvPr/>
          </p:nvSpPr>
          <p:spPr>
            <a:xfrm>
              <a:off x="7685738" y="2671800"/>
              <a:ext cx="53075" cy="18850"/>
            </a:xfrm>
            <a:custGeom>
              <a:avLst/>
              <a:gdLst/>
              <a:ahLst/>
              <a:cxnLst/>
              <a:rect l="l" t="t" r="r" b="b"/>
              <a:pathLst>
                <a:path w="2123" h="754" extrusionOk="0">
                  <a:moveTo>
                    <a:pt x="1" y="0"/>
                  </a:moveTo>
                  <a:cubicBezTo>
                    <a:pt x="154" y="439"/>
                    <a:pt x="572" y="753"/>
                    <a:pt x="1064" y="753"/>
                  </a:cubicBezTo>
                  <a:cubicBezTo>
                    <a:pt x="1552" y="753"/>
                    <a:pt x="1970" y="439"/>
                    <a:pt x="212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903;p52"/>
            <p:cNvSpPr/>
            <p:nvPr/>
          </p:nvSpPr>
          <p:spPr>
            <a:xfrm>
              <a:off x="7551813" y="2822375"/>
              <a:ext cx="321250" cy="37775"/>
            </a:xfrm>
            <a:custGeom>
              <a:avLst/>
              <a:gdLst/>
              <a:ahLst/>
              <a:cxnLst/>
              <a:rect l="l" t="t" r="r" b="b"/>
              <a:pathLst>
                <a:path w="12850" h="1511" extrusionOk="0">
                  <a:moveTo>
                    <a:pt x="377" y="1"/>
                  </a:moveTo>
                  <a:cubicBezTo>
                    <a:pt x="170" y="1"/>
                    <a:pt x="0" y="174"/>
                    <a:pt x="0" y="381"/>
                  </a:cubicBezTo>
                  <a:lnTo>
                    <a:pt x="0" y="1134"/>
                  </a:lnTo>
                  <a:cubicBezTo>
                    <a:pt x="0" y="1341"/>
                    <a:pt x="170" y="1511"/>
                    <a:pt x="377" y="1511"/>
                  </a:cubicBezTo>
                  <a:lnTo>
                    <a:pt x="12473" y="1511"/>
                  </a:lnTo>
                  <a:cubicBezTo>
                    <a:pt x="12680" y="1511"/>
                    <a:pt x="12850" y="1341"/>
                    <a:pt x="12850" y="1134"/>
                  </a:cubicBezTo>
                  <a:lnTo>
                    <a:pt x="12850" y="381"/>
                  </a:lnTo>
                  <a:cubicBezTo>
                    <a:pt x="12850" y="166"/>
                    <a:pt x="12680" y="1"/>
                    <a:pt x="1247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904;p52"/>
            <p:cNvSpPr/>
            <p:nvPr/>
          </p:nvSpPr>
          <p:spPr>
            <a:xfrm>
              <a:off x="7627613" y="2538800"/>
              <a:ext cx="169550" cy="57825"/>
            </a:xfrm>
            <a:custGeom>
              <a:avLst/>
              <a:gdLst/>
              <a:ahLst/>
              <a:cxnLst/>
              <a:rect l="l" t="t" r="r" b="b"/>
              <a:pathLst>
                <a:path w="6782" h="2313" extrusionOk="0">
                  <a:moveTo>
                    <a:pt x="4895" y="774"/>
                  </a:moveTo>
                  <a:cubicBezTo>
                    <a:pt x="5102" y="774"/>
                    <a:pt x="5271" y="947"/>
                    <a:pt x="5271" y="1154"/>
                  </a:cubicBezTo>
                  <a:cubicBezTo>
                    <a:pt x="5271" y="1361"/>
                    <a:pt x="5102" y="1531"/>
                    <a:pt x="4895" y="1531"/>
                  </a:cubicBezTo>
                  <a:lnTo>
                    <a:pt x="1883" y="1531"/>
                  </a:lnTo>
                  <a:cubicBezTo>
                    <a:pt x="1676" y="1531"/>
                    <a:pt x="1507" y="1361"/>
                    <a:pt x="1507" y="1154"/>
                  </a:cubicBezTo>
                  <a:cubicBezTo>
                    <a:pt x="1507" y="947"/>
                    <a:pt x="1676" y="774"/>
                    <a:pt x="1883" y="774"/>
                  </a:cubicBezTo>
                  <a:close/>
                  <a:moveTo>
                    <a:pt x="377" y="0"/>
                  </a:moveTo>
                  <a:cubicBezTo>
                    <a:pt x="170" y="0"/>
                    <a:pt x="1" y="170"/>
                    <a:pt x="1" y="377"/>
                  </a:cubicBezTo>
                  <a:lnTo>
                    <a:pt x="1" y="2313"/>
                  </a:lnTo>
                  <a:lnTo>
                    <a:pt x="6777" y="2313"/>
                  </a:lnTo>
                  <a:lnTo>
                    <a:pt x="6777" y="377"/>
                  </a:lnTo>
                  <a:cubicBezTo>
                    <a:pt x="6781" y="170"/>
                    <a:pt x="6612" y="0"/>
                    <a:pt x="6405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905;p52"/>
            <p:cNvSpPr/>
            <p:nvPr/>
          </p:nvSpPr>
          <p:spPr>
            <a:xfrm>
              <a:off x="7551613" y="2615325"/>
              <a:ext cx="321450" cy="37775"/>
            </a:xfrm>
            <a:custGeom>
              <a:avLst/>
              <a:gdLst/>
              <a:ahLst/>
              <a:cxnLst/>
              <a:rect l="l" t="t" r="r" b="b"/>
              <a:pathLst>
                <a:path w="12858" h="1511" extrusionOk="0">
                  <a:moveTo>
                    <a:pt x="1158" y="0"/>
                  </a:moveTo>
                  <a:cubicBezTo>
                    <a:pt x="952" y="0"/>
                    <a:pt x="782" y="170"/>
                    <a:pt x="782" y="377"/>
                  </a:cubicBezTo>
                  <a:lnTo>
                    <a:pt x="381" y="377"/>
                  </a:lnTo>
                  <a:cubicBezTo>
                    <a:pt x="174" y="377"/>
                    <a:pt x="0" y="547"/>
                    <a:pt x="0" y="753"/>
                  </a:cubicBezTo>
                  <a:cubicBezTo>
                    <a:pt x="0" y="960"/>
                    <a:pt x="174" y="1134"/>
                    <a:pt x="381" y="1134"/>
                  </a:cubicBezTo>
                  <a:lnTo>
                    <a:pt x="782" y="1134"/>
                  </a:lnTo>
                  <a:cubicBezTo>
                    <a:pt x="782" y="1341"/>
                    <a:pt x="952" y="1510"/>
                    <a:pt x="1158" y="1510"/>
                  </a:cubicBezTo>
                  <a:lnTo>
                    <a:pt x="11699" y="1510"/>
                  </a:lnTo>
                  <a:cubicBezTo>
                    <a:pt x="11906" y="1510"/>
                    <a:pt x="12076" y="1341"/>
                    <a:pt x="12076" y="1134"/>
                  </a:cubicBezTo>
                  <a:lnTo>
                    <a:pt x="12481" y="1134"/>
                  </a:lnTo>
                  <a:cubicBezTo>
                    <a:pt x="12688" y="1134"/>
                    <a:pt x="12858" y="960"/>
                    <a:pt x="12858" y="753"/>
                  </a:cubicBezTo>
                  <a:cubicBezTo>
                    <a:pt x="12858" y="547"/>
                    <a:pt x="12688" y="377"/>
                    <a:pt x="12481" y="377"/>
                  </a:cubicBezTo>
                  <a:lnTo>
                    <a:pt x="12076" y="377"/>
                  </a:lnTo>
                  <a:cubicBezTo>
                    <a:pt x="12076" y="170"/>
                    <a:pt x="11906" y="0"/>
                    <a:pt x="1169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906;p52"/>
            <p:cNvSpPr/>
            <p:nvPr/>
          </p:nvSpPr>
          <p:spPr>
            <a:xfrm>
              <a:off x="7571988" y="2671800"/>
              <a:ext cx="280925" cy="131775"/>
            </a:xfrm>
            <a:custGeom>
              <a:avLst/>
              <a:gdLst/>
              <a:ahLst/>
              <a:cxnLst/>
              <a:rect l="l" t="t" r="r" b="b"/>
              <a:pathLst>
                <a:path w="11237" h="5271" extrusionOk="0">
                  <a:moveTo>
                    <a:pt x="2962" y="749"/>
                  </a:moveTo>
                  <a:cubicBezTo>
                    <a:pt x="3169" y="749"/>
                    <a:pt x="3339" y="923"/>
                    <a:pt x="3339" y="1130"/>
                  </a:cubicBezTo>
                  <a:cubicBezTo>
                    <a:pt x="3339" y="1341"/>
                    <a:pt x="3173" y="1506"/>
                    <a:pt x="2962" y="1506"/>
                  </a:cubicBezTo>
                  <a:lnTo>
                    <a:pt x="2337" y="1506"/>
                  </a:lnTo>
                  <a:cubicBezTo>
                    <a:pt x="2131" y="1506"/>
                    <a:pt x="1957" y="1336"/>
                    <a:pt x="1957" y="1130"/>
                  </a:cubicBezTo>
                  <a:cubicBezTo>
                    <a:pt x="1957" y="923"/>
                    <a:pt x="2131" y="749"/>
                    <a:pt x="2337" y="749"/>
                  </a:cubicBezTo>
                  <a:close/>
                  <a:moveTo>
                    <a:pt x="8882" y="753"/>
                  </a:moveTo>
                  <a:cubicBezTo>
                    <a:pt x="9089" y="753"/>
                    <a:pt x="9259" y="927"/>
                    <a:pt x="9259" y="1134"/>
                  </a:cubicBezTo>
                  <a:cubicBezTo>
                    <a:pt x="9259" y="1341"/>
                    <a:pt x="9089" y="1510"/>
                    <a:pt x="8882" y="1510"/>
                  </a:cubicBezTo>
                  <a:lnTo>
                    <a:pt x="8257" y="1510"/>
                  </a:lnTo>
                  <a:cubicBezTo>
                    <a:pt x="8051" y="1510"/>
                    <a:pt x="7877" y="1341"/>
                    <a:pt x="7877" y="1134"/>
                  </a:cubicBezTo>
                  <a:cubicBezTo>
                    <a:pt x="7885" y="923"/>
                    <a:pt x="8051" y="753"/>
                    <a:pt x="8257" y="753"/>
                  </a:cubicBezTo>
                  <a:close/>
                  <a:moveTo>
                    <a:pt x="2652" y="2255"/>
                  </a:moveTo>
                  <a:cubicBezTo>
                    <a:pt x="2859" y="2255"/>
                    <a:pt x="3028" y="2425"/>
                    <a:pt x="3028" y="2631"/>
                  </a:cubicBezTo>
                  <a:cubicBezTo>
                    <a:pt x="3028" y="2838"/>
                    <a:pt x="2859" y="3012"/>
                    <a:pt x="2652" y="3012"/>
                  </a:cubicBezTo>
                  <a:lnTo>
                    <a:pt x="2027" y="3012"/>
                  </a:lnTo>
                  <a:cubicBezTo>
                    <a:pt x="1820" y="3012"/>
                    <a:pt x="1647" y="2838"/>
                    <a:pt x="1647" y="2631"/>
                  </a:cubicBezTo>
                  <a:cubicBezTo>
                    <a:pt x="1647" y="2425"/>
                    <a:pt x="1820" y="2255"/>
                    <a:pt x="2027" y="2255"/>
                  </a:cubicBezTo>
                  <a:close/>
                  <a:moveTo>
                    <a:pt x="4832" y="2259"/>
                  </a:moveTo>
                  <a:cubicBezTo>
                    <a:pt x="5039" y="2259"/>
                    <a:pt x="5213" y="2425"/>
                    <a:pt x="5213" y="2640"/>
                  </a:cubicBezTo>
                  <a:cubicBezTo>
                    <a:pt x="5213" y="2846"/>
                    <a:pt x="5039" y="3016"/>
                    <a:pt x="4832" y="3016"/>
                  </a:cubicBezTo>
                  <a:lnTo>
                    <a:pt x="4207" y="3016"/>
                  </a:lnTo>
                  <a:cubicBezTo>
                    <a:pt x="4000" y="3016"/>
                    <a:pt x="3831" y="2846"/>
                    <a:pt x="3831" y="2640"/>
                  </a:cubicBezTo>
                  <a:cubicBezTo>
                    <a:pt x="3831" y="2433"/>
                    <a:pt x="4000" y="2259"/>
                    <a:pt x="4207" y="2259"/>
                  </a:cubicBezTo>
                  <a:close/>
                  <a:moveTo>
                    <a:pt x="7016" y="2259"/>
                  </a:moveTo>
                  <a:cubicBezTo>
                    <a:pt x="7223" y="2259"/>
                    <a:pt x="7393" y="2433"/>
                    <a:pt x="7393" y="2640"/>
                  </a:cubicBezTo>
                  <a:cubicBezTo>
                    <a:pt x="7393" y="2846"/>
                    <a:pt x="7223" y="3016"/>
                    <a:pt x="7016" y="3016"/>
                  </a:cubicBezTo>
                  <a:lnTo>
                    <a:pt x="6392" y="3016"/>
                  </a:lnTo>
                  <a:cubicBezTo>
                    <a:pt x="6185" y="3016"/>
                    <a:pt x="6011" y="2846"/>
                    <a:pt x="6011" y="2640"/>
                  </a:cubicBezTo>
                  <a:cubicBezTo>
                    <a:pt x="6011" y="2433"/>
                    <a:pt x="6185" y="2259"/>
                    <a:pt x="6392" y="2259"/>
                  </a:cubicBezTo>
                  <a:close/>
                  <a:moveTo>
                    <a:pt x="9197" y="2259"/>
                  </a:moveTo>
                  <a:cubicBezTo>
                    <a:pt x="9412" y="2259"/>
                    <a:pt x="9577" y="2425"/>
                    <a:pt x="9577" y="2640"/>
                  </a:cubicBezTo>
                  <a:cubicBezTo>
                    <a:pt x="9577" y="2846"/>
                    <a:pt x="9403" y="3016"/>
                    <a:pt x="9197" y="3016"/>
                  </a:cubicBezTo>
                  <a:lnTo>
                    <a:pt x="8572" y="3016"/>
                  </a:lnTo>
                  <a:cubicBezTo>
                    <a:pt x="8365" y="3016"/>
                    <a:pt x="8195" y="2846"/>
                    <a:pt x="8195" y="2640"/>
                  </a:cubicBezTo>
                  <a:cubicBezTo>
                    <a:pt x="8195" y="2433"/>
                    <a:pt x="8365" y="2259"/>
                    <a:pt x="8572" y="2259"/>
                  </a:cubicBezTo>
                  <a:close/>
                  <a:moveTo>
                    <a:pt x="7244" y="3765"/>
                  </a:moveTo>
                  <a:cubicBezTo>
                    <a:pt x="7451" y="3765"/>
                    <a:pt x="7620" y="3935"/>
                    <a:pt x="7620" y="4141"/>
                  </a:cubicBezTo>
                  <a:cubicBezTo>
                    <a:pt x="7620" y="4348"/>
                    <a:pt x="7451" y="4518"/>
                    <a:pt x="7244" y="4518"/>
                  </a:cubicBezTo>
                  <a:lnTo>
                    <a:pt x="3980" y="4518"/>
                  </a:lnTo>
                  <a:cubicBezTo>
                    <a:pt x="3773" y="4518"/>
                    <a:pt x="3603" y="4348"/>
                    <a:pt x="3603" y="4141"/>
                  </a:cubicBezTo>
                  <a:cubicBezTo>
                    <a:pt x="3603" y="3935"/>
                    <a:pt x="3773" y="3765"/>
                    <a:pt x="3980" y="3765"/>
                  </a:cubicBezTo>
                  <a:close/>
                  <a:moveTo>
                    <a:pt x="9374" y="3765"/>
                  </a:moveTo>
                  <a:cubicBezTo>
                    <a:pt x="9585" y="3765"/>
                    <a:pt x="9751" y="3935"/>
                    <a:pt x="9751" y="4141"/>
                  </a:cubicBezTo>
                  <a:cubicBezTo>
                    <a:pt x="9751" y="4348"/>
                    <a:pt x="9581" y="4518"/>
                    <a:pt x="9374" y="4518"/>
                  </a:cubicBezTo>
                  <a:lnTo>
                    <a:pt x="8750" y="4518"/>
                  </a:lnTo>
                  <a:cubicBezTo>
                    <a:pt x="8543" y="4518"/>
                    <a:pt x="8369" y="4348"/>
                    <a:pt x="8369" y="4141"/>
                  </a:cubicBezTo>
                  <a:cubicBezTo>
                    <a:pt x="8369" y="3935"/>
                    <a:pt x="8543" y="3765"/>
                    <a:pt x="8750" y="3765"/>
                  </a:cubicBezTo>
                  <a:close/>
                  <a:moveTo>
                    <a:pt x="2474" y="3765"/>
                  </a:moveTo>
                  <a:cubicBezTo>
                    <a:pt x="2681" y="3765"/>
                    <a:pt x="2855" y="3935"/>
                    <a:pt x="2855" y="4141"/>
                  </a:cubicBezTo>
                  <a:cubicBezTo>
                    <a:pt x="2855" y="4348"/>
                    <a:pt x="2681" y="4522"/>
                    <a:pt x="2474" y="4522"/>
                  </a:cubicBezTo>
                  <a:lnTo>
                    <a:pt x="1849" y="4522"/>
                  </a:lnTo>
                  <a:cubicBezTo>
                    <a:pt x="1642" y="4522"/>
                    <a:pt x="1473" y="4348"/>
                    <a:pt x="1473" y="4141"/>
                  </a:cubicBezTo>
                  <a:cubicBezTo>
                    <a:pt x="1473" y="3935"/>
                    <a:pt x="1642" y="3765"/>
                    <a:pt x="1849" y="3765"/>
                  </a:cubicBezTo>
                  <a:close/>
                  <a:moveTo>
                    <a:pt x="749" y="0"/>
                  </a:moveTo>
                  <a:lnTo>
                    <a:pt x="749" y="323"/>
                  </a:lnTo>
                  <a:cubicBezTo>
                    <a:pt x="749" y="1154"/>
                    <a:pt x="629" y="1982"/>
                    <a:pt x="385" y="2776"/>
                  </a:cubicBezTo>
                  <a:cubicBezTo>
                    <a:pt x="145" y="3591"/>
                    <a:pt x="12" y="4427"/>
                    <a:pt x="0" y="5271"/>
                  </a:cubicBezTo>
                  <a:lnTo>
                    <a:pt x="11236" y="5271"/>
                  </a:lnTo>
                  <a:cubicBezTo>
                    <a:pt x="11220" y="4427"/>
                    <a:pt x="11087" y="3591"/>
                    <a:pt x="10847" y="2776"/>
                  </a:cubicBezTo>
                  <a:cubicBezTo>
                    <a:pt x="10611" y="1982"/>
                    <a:pt x="10487" y="1154"/>
                    <a:pt x="10487" y="323"/>
                  </a:cubicBezTo>
                  <a:lnTo>
                    <a:pt x="10487" y="0"/>
                  </a:lnTo>
                  <a:lnTo>
                    <a:pt x="7459" y="0"/>
                  </a:lnTo>
                  <a:cubicBezTo>
                    <a:pt x="7285" y="857"/>
                    <a:pt x="6524" y="1506"/>
                    <a:pt x="5618" y="1506"/>
                  </a:cubicBezTo>
                  <a:cubicBezTo>
                    <a:pt x="4708" y="1506"/>
                    <a:pt x="3947" y="857"/>
                    <a:pt x="377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1496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" name="Google Shape;1710;p45"/>
          <p:cNvGrpSpPr/>
          <p:nvPr/>
        </p:nvGrpSpPr>
        <p:grpSpPr>
          <a:xfrm>
            <a:off x="962731" y="1510303"/>
            <a:ext cx="413094" cy="409272"/>
            <a:chOff x="6135188" y="1438825"/>
            <a:chExt cx="324275" cy="321275"/>
          </a:xfrm>
        </p:grpSpPr>
        <p:sp>
          <p:nvSpPr>
            <p:cNvPr id="1711" name="Google Shape;1711;p45"/>
            <p:cNvSpPr/>
            <p:nvPr/>
          </p:nvSpPr>
          <p:spPr>
            <a:xfrm>
              <a:off x="6331488" y="1438825"/>
              <a:ext cx="127975" cy="123700"/>
            </a:xfrm>
            <a:custGeom>
              <a:avLst/>
              <a:gdLst/>
              <a:ahLst/>
              <a:cxnLst/>
              <a:rect l="l" t="t" r="r" b="b"/>
              <a:pathLst>
                <a:path w="5119" h="4948" extrusionOk="0">
                  <a:moveTo>
                    <a:pt x="962" y="0"/>
                  </a:moveTo>
                  <a:cubicBezTo>
                    <a:pt x="737" y="0"/>
                    <a:pt x="512" y="85"/>
                    <a:pt x="340" y="255"/>
                  </a:cubicBezTo>
                  <a:cubicBezTo>
                    <a:pt x="1" y="598"/>
                    <a:pt x="1" y="1156"/>
                    <a:pt x="340" y="1496"/>
                  </a:cubicBezTo>
                  <a:lnTo>
                    <a:pt x="3538" y="4694"/>
                  </a:lnTo>
                  <a:cubicBezTo>
                    <a:pt x="3708" y="4863"/>
                    <a:pt x="3932" y="4948"/>
                    <a:pt x="4157" y="4948"/>
                  </a:cubicBezTo>
                  <a:cubicBezTo>
                    <a:pt x="4382" y="4948"/>
                    <a:pt x="4608" y="4863"/>
                    <a:pt x="4779" y="4694"/>
                  </a:cubicBezTo>
                  <a:cubicBezTo>
                    <a:pt x="5118" y="4350"/>
                    <a:pt x="5118" y="3792"/>
                    <a:pt x="4779" y="3452"/>
                  </a:cubicBezTo>
                  <a:lnTo>
                    <a:pt x="1581" y="255"/>
                  </a:lnTo>
                  <a:cubicBezTo>
                    <a:pt x="1412" y="85"/>
                    <a:pt x="1187" y="0"/>
                    <a:pt x="962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5"/>
            <p:cNvSpPr/>
            <p:nvPr/>
          </p:nvSpPr>
          <p:spPr>
            <a:xfrm>
              <a:off x="6253938" y="1485000"/>
              <a:ext cx="157225" cy="157225"/>
            </a:xfrm>
            <a:custGeom>
              <a:avLst/>
              <a:gdLst/>
              <a:ahLst/>
              <a:cxnLst/>
              <a:rect l="l" t="t" r="r" b="b"/>
              <a:pathLst>
                <a:path w="6289" h="6289" extrusionOk="0">
                  <a:moveTo>
                    <a:pt x="2751" y="0"/>
                  </a:moveTo>
                  <a:lnTo>
                    <a:pt x="0" y="2032"/>
                  </a:lnTo>
                  <a:lnTo>
                    <a:pt x="4257" y="6289"/>
                  </a:lnTo>
                  <a:lnTo>
                    <a:pt x="6288" y="3537"/>
                  </a:lnTo>
                  <a:cubicBezTo>
                    <a:pt x="6222" y="3492"/>
                    <a:pt x="6164" y="3434"/>
                    <a:pt x="6102" y="3376"/>
                  </a:cubicBezTo>
                  <a:lnTo>
                    <a:pt x="2913" y="186"/>
                  </a:lnTo>
                  <a:cubicBezTo>
                    <a:pt x="2855" y="129"/>
                    <a:pt x="2797" y="67"/>
                    <a:pt x="275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5"/>
            <p:cNvSpPr/>
            <p:nvPr/>
          </p:nvSpPr>
          <p:spPr>
            <a:xfrm>
              <a:off x="6135188" y="1630400"/>
              <a:ext cx="130775" cy="129700"/>
            </a:xfrm>
            <a:custGeom>
              <a:avLst/>
              <a:gdLst/>
              <a:ahLst/>
              <a:cxnLst/>
              <a:rect l="l" t="t" r="r" b="b"/>
              <a:pathLst>
                <a:path w="5231" h="5188" extrusionOk="0">
                  <a:moveTo>
                    <a:pt x="3923" y="1"/>
                  </a:moveTo>
                  <a:lnTo>
                    <a:pt x="125" y="4568"/>
                  </a:lnTo>
                  <a:cubicBezTo>
                    <a:pt x="1" y="4717"/>
                    <a:pt x="13" y="4936"/>
                    <a:pt x="154" y="5077"/>
                  </a:cubicBezTo>
                  <a:cubicBezTo>
                    <a:pt x="227" y="5150"/>
                    <a:pt x="324" y="5188"/>
                    <a:pt x="421" y="5188"/>
                  </a:cubicBezTo>
                  <a:cubicBezTo>
                    <a:pt x="505" y="5188"/>
                    <a:pt x="590" y="5159"/>
                    <a:pt x="659" y="5102"/>
                  </a:cubicBezTo>
                  <a:lnTo>
                    <a:pt x="5230" y="1312"/>
                  </a:lnTo>
                  <a:lnTo>
                    <a:pt x="3923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5"/>
            <p:cNvSpPr/>
            <p:nvPr/>
          </p:nvSpPr>
          <p:spPr>
            <a:xfrm>
              <a:off x="6201088" y="1542750"/>
              <a:ext cx="154650" cy="150375"/>
            </a:xfrm>
            <a:custGeom>
              <a:avLst/>
              <a:gdLst/>
              <a:ahLst/>
              <a:cxnLst/>
              <a:rect l="l" t="t" r="r" b="b"/>
              <a:pathLst>
                <a:path w="6186" h="6015" extrusionOk="0">
                  <a:moveTo>
                    <a:pt x="962" y="1"/>
                  </a:moveTo>
                  <a:cubicBezTo>
                    <a:pt x="737" y="1"/>
                    <a:pt x="511" y="86"/>
                    <a:pt x="339" y="255"/>
                  </a:cubicBezTo>
                  <a:cubicBezTo>
                    <a:pt x="0" y="599"/>
                    <a:pt x="0" y="1157"/>
                    <a:pt x="339" y="1496"/>
                  </a:cubicBezTo>
                  <a:lnTo>
                    <a:pt x="4601" y="5757"/>
                  </a:lnTo>
                  <a:cubicBezTo>
                    <a:pt x="4772" y="5929"/>
                    <a:pt x="4998" y="6015"/>
                    <a:pt x="5223" y="6015"/>
                  </a:cubicBezTo>
                  <a:cubicBezTo>
                    <a:pt x="5448" y="6015"/>
                    <a:pt x="5672" y="5929"/>
                    <a:pt x="5842" y="5757"/>
                  </a:cubicBezTo>
                  <a:cubicBezTo>
                    <a:pt x="6185" y="5418"/>
                    <a:pt x="6185" y="4860"/>
                    <a:pt x="5842" y="4516"/>
                  </a:cubicBezTo>
                  <a:lnTo>
                    <a:pt x="1581" y="255"/>
                  </a:lnTo>
                  <a:cubicBezTo>
                    <a:pt x="1411" y="86"/>
                    <a:pt x="1187" y="1"/>
                    <a:pt x="96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Título 29"/>
          <p:cNvSpPr>
            <a:spLocks noGrp="1"/>
          </p:cNvSpPr>
          <p:nvPr>
            <p:ph type="title" idx="8"/>
          </p:nvPr>
        </p:nvSpPr>
        <p:spPr>
          <a:xfrm>
            <a:off x="736628" y="554680"/>
            <a:ext cx="7702550" cy="5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/>
              <a:t>Excepción a la </a:t>
            </a:r>
            <a:r>
              <a:rPr lang="es-ES" sz="2400" dirty="0">
                <a:solidFill>
                  <a:schemeClr val="lt1"/>
                </a:solidFill>
              </a:rPr>
              <a:t>Inhabilidad de los funcionarios públicos</a:t>
            </a:r>
            <a:endParaRPr lang="es-ES" sz="2400" b="1" dirty="0">
              <a:solidFill>
                <a:schemeClr val="bg1"/>
              </a:solidFill>
              <a:latin typeface="oswald" charset="0"/>
              <a:sym typeface="Fira Sans Extra Condensed ExtraBold"/>
            </a:endParaRPr>
          </a:p>
        </p:txBody>
      </p:sp>
      <p:grpSp>
        <p:nvGrpSpPr>
          <p:cNvPr id="36" name="Google Shape;3494;p89"/>
          <p:cNvGrpSpPr/>
          <p:nvPr/>
        </p:nvGrpSpPr>
        <p:grpSpPr>
          <a:xfrm>
            <a:off x="6784270" y="3097009"/>
            <a:ext cx="1736421" cy="1371403"/>
            <a:chOff x="3574245" y="3772371"/>
            <a:chExt cx="1736421" cy="1371403"/>
          </a:xfrm>
        </p:grpSpPr>
        <p:sp>
          <p:nvSpPr>
            <p:cNvPr id="37" name="Google Shape;3495;p89"/>
            <p:cNvSpPr/>
            <p:nvPr/>
          </p:nvSpPr>
          <p:spPr>
            <a:xfrm>
              <a:off x="4115055" y="3772371"/>
              <a:ext cx="712470" cy="563535"/>
            </a:xfrm>
            <a:custGeom>
              <a:avLst/>
              <a:gdLst/>
              <a:ahLst/>
              <a:cxnLst/>
              <a:rect l="l" t="t" r="r" b="b"/>
              <a:pathLst>
                <a:path w="13306" h="10525" extrusionOk="0">
                  <a:moveTo>
                    <a:pt x="6426" y="1"/>
                  </a:moveTo>
                  <a:cubicBezTo>
                    <a:pt x="4858" y="1"/>
                    <a:pt x="3953" y="1228"/>
                    <a:pt x="3953" y="1228"/>
                  </a:cubicBezTo>
                  <a:cubicBezTo>
                    <a:pt x="3642" y="1077"/>
                    <a:pt x="3366" y="1020"/>
                    <a:pt x="3126" y="1020"/>
                  </a:cubicBezTo>
                  <a:cubicBezTo>
                    <a:pt x="2385" y="1020"/>
                    <a:pt x="1989" y="1566"/>
                    <a:pt x="1989" y="1566"/>
                  </a:cubicBezTo>
                  <a:cubicBezTo>
                    <a:pt x="1287" y="2878"/>
                    <a:pt x="2764" y="4248"/>
                    <a:pt x="2764" y="4248"/>
                  </a:cubicBezTo>
                  <a:cubicBezTo>
                    <a:pt x="2764" y="4248"/>
                    <a:pt x="0" y="7103"/>
                    <a:pt x="1807" y="9067"/>
                  </a:cubicBezTo>
                  <a:cubicBezTo>
                    <a:pt x="2938" y="10296"/>
                    <a:pt x="4473" y="10525"/>
                    <a:pt x="5457" y="10525"/>
                  </a:cubicBezTo>
                  <a:cubicBezTo>
                    <a:pt x="6039" y="10525"/>
                    <a:pt x="6428" y="10445"/>
                    <a:pt x="6428" y="10445"/>
                  </a:cubicBezTo>
                  <a:cubicBezTo>
                    <a:pt x="13306" y="9951"/>
                    <a:pt x="10284" y="5271"/>
                    <a:pt x="10273" y="5271"/>
                  </a:cubicBezTo>
                  <a:lnTo>
                    <a:pt x="10273" y="5271"/>
                  </a:lnTo>
                  <a:cubicBezTo>
                    <a:pt x="10273" y="5271"/>
                    <a:pt x="10273" y="5271"/>
                    <a:pt x="10273" y="5271"/>
                  </a:cubicBezTo>
                  <a:lnTo>
                    <a:pt x="10273" y="5271"/>
                  </a:lnTo>
                  <a:cubicBezTo>
                    <a:pt x="10347" y="4677"/>
                    <a:pt x="10364" y="1484"/>
                    <a:pt x="7897" y="345"/>
                  </a:cubicBezTo>
                  <a:cubicBezTo>
                    <a:pt x="7358" y="97"/>
                    <a:pt x="6866" y="1"/>
                    <a:pt x="6426" y="1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496;p89"/>
            <p:cNvSpPr/>
            <p:nvPr/>
          </p:nvSpPr>
          <p:spPr>
            <a:xfrm>
              <a:off x="3733758" y="4227561"/>
              <a:ext cx="789575" cy="640315"/>
            </a:xfrm>
            <a:custGeom>
              <a:avLst/>
              <a:gdLst/>
              <a:ahLst/>
              <a:cxnLst/>
              <a:rect l="l" t="t" r="r" b="b"/>
              <a:pathLst>
                <a:path w="14746" h="11959" extrusionOk="0">
                  <a:moveTo>
                    <a:pt x="6109" y="1"/>
                  </a:moveTo>
                  <a:cubicBezTo>
                    <a:pt x="5989" y="1"/>
                    <a:pt x="5843" y="42"/>
                    <a:pt x="5727" y="203"/>
                  </a:cubicBezTo>
                  <a:lnTo>
                    <a:pt x="5355" y="1358"/>
                  </a:lnTo>
                  <a:lnTo>
                    <a:pt x="2170" y="525"/>
                  </a:lnTo>
                  <a:cubicBezTo>
                    <a:pt x="2104" y="500"/>
                    <a:pt x="2046" y="492"/>
                    <a:pt x="1980" y="492"/>
                  </a:cubicBezTo>
                  <a:cubicBezTo>
                    <a:pt x="1958" y="491"/>
                    <a:pt x="1934" y="490"/>
                    <a:pt x="1907" y="490"/>
                  </a:cubicBezTo>
                  <a:cubicBezTo>
                    <a:pt x="1676" y="490"/>
                    <a:pt x="1304" y="535"/>
                    <a:pt x="1229" y="838"/>
                  </a:cubicBezTo>
                  <a:cubicBezTo>
                    <a:pt x="1229" y="838"/>
                    <a:pt x="1123" y="804"/>
                    <a:pt x="976" y="804"/>
                  </a:cubicBezTo>
                  <a:cubicBezTo>
                    <a:pt x="777" y="804"/>
                    <a:pt x="503" y="866"/>
                    <a:pt x="314" y="1160"/>
                  </a:cubicBezTo>
                  <a:lnTo>
                    <a:pt x="644" y="1309"/>
                  </a:lnTo>
                  <a:cubicBezTo>
                    <a:pt x="644" y="1309"/>
                    <a:pt x="124" y="1358"/>
                    <a:pt x="0" y="1696"/>
                  </a:cubicBezTo>
                  <a:lnTo>
                    <a:pt x="404" y="2010"/>
                  </a:lnTo>
                  <a:cubicBezTo>
                    <a:pt x="404" y="2010"/>
                    <a:pt x="685" y="2513"/>
                    <a:pt x="932" y="2678"/>
                  </a:cubicBezTo>
                  <a:cubicBezTo>
                    <a:pt x="1741" y="3223"/>
                    <a:pt x="4456" y="3784"/>
                    <a:pt x="4835" y="4213"/>
                  </a:cubicBezTo>
                  <a:lnTo>
                    <a:pt x="8342" y="10171"/>
                  </a:lnTo>
                  <a:cubicBezTo>
                    <a:pt x="8854" y="11029"/>
                    <a:pt x="9522" y="11796"/>
                    <a:pt x="10504" y="11937"/>
                  </a:cubicBezTo>
                  <a:cubicBezTo>
                    <a:pt x="10610" y="11951"/>
                    <a:pt x="10724" y="11959"/>
                    <a:pt x="10844" y="11959"/>
                  </a:cubicBezTo>
                  <a:cubicBezTo>
                    <a:pt x="11469" y="11959"/>
                    <a:pt x="12234" y="11746"/>
                    <a:pt x="12650" y="11177"/>
                  </a:cubicBezTo>
                  <a:cubicBezTo>
                    <a:pt x="14019" y="9296"/>
                    <a:pt x="14745" y="7671"/>
                    <a:pt x="14745" y="7671"/>
                  </a:cubicBezTo>
                  <a:lnTo>
                    <a:pt x="10950" y="5641"/>
                  </a:lnTo>
                  <a:lnTo>
                    <a:pt x="10479" y="7010"/>
                  </a:lnTo>
                  <a:lnTo>
                    <a:pt x="6618" y="3008"/>
                  </a:lnTo>
                  <a:cubicBezTo>
                    <a:pt x="6618" y="3008"/>
                    <a:pt x="6799" y="2315"/>
                    <a:pt x="6453" y="1597"/>
                  </a:cubicBezTo>
                  <a:cubicBezTo>
                    <a:pt x="6106" y="871"/>
                    <a:pt x="6329" y="46"/>
                    <a:pt x="6329" y="46"/>
                  </a:cubicBezTo>
                  <a:cubicBezTo>
                    <a:pt x="6329" y="46"/>
                    <a:pt x="6234" y="1"/>
                    <a:pt x="6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497;p89"/>
            <p:cNvSpPr/>
            <p:nvPr/>
          </p:nvSpPr>
          <p:spPr>
            <a:xfrm>
              <a:off x="4439756" y="4609554"/>
              <a:ext cx="84440" cy="177226"/>
            </a:xfrm>
            <a:custGeom>
              <a:avLst/>
              <a:gdLst/>
              <a:ahLst/>
              <a:cxnLst/>
              <a:rect l="l" t="t" r="r" b="b"/>
              <a:pathLst>
                <a:path w="1577" h="3310" extrusionOk="0">
                  <a:moveTo>
                    <a:pt x="554" y="0"/>
                  </a:moveTo>
                  <a:lnTo>
                    <a:pt x="1" y="3309"/>
                  </a:lnTo>
                  <a:cubicBezTo>
                    <a:pt x="1" y="3309"/>
                    <a:pt x="1206" y="1296"/>
                    <a:pt x="1577" y="545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498;p89"/>
            <p:cNvSpPr/>
            <p:nvPr/>
          </p:nvSpPr>
          <p:spPr>
            <a:xfrm>
              <a:off x="4554236" y="4479652"/>
              <a:ext cx="756430" cy="663606"/>
            </a:xfrm>
            <a:custGeom>
              <a:avLst/>
              <a:gdLst/>
              <a:ahLst/>
              <a:cxnLst/>
              <a:rect l="l" t="t" r="r" b="b"/>
              <a:pathLst>
                <a:path w="14127" h="12394" extrusionOk="0">
                  <a:moveTo>
                    <a:pt x="10050" y="0"/>
                  </a:moveTo>
                  <a:lnTo>
                    <a:pt x="4192" y="4819"/>
                  </a:lnTo>
                  <a:lnTo>
                    <a:pt x="0" y="12394"/>
                  </a:lnTo>
                  <a:lnTo>
                    <a:pt x="11313" y="12394"/>
                  </a:lnTo>
                  <a:cubicBezTo>
                    <a:pt x="11313" y="12394"/>
                    <a:pt x="14127" y="5661"/>
                    <a:pt x="13269" y="2971"/>
                  </a:cubicBezTo>
                  <a:cubicBezTo>
                    <a:pt x="12402" y="281"/>
                    <a:pt x="10050" y="0"/>
                    <a:pt x="100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499;p89"/>
            <p:cNvSpPr/>
            <p:nvPr/>
          </p:nvSpPr>
          <p:spPr>
            <a:xfrm>
              <a:off x="4820197" y="4786735"/>
              <a:ext cx="93275" cy="357021"/>
            </a:xfrm>
            <a:custGeom>
              <a:avLst/>
              <a:gdLst/>
              <a:ahLst/>
              <a:cxnLst/>
              <a:rect l="l" t="t" r="r" b="b"/>
              <a:pathLst>
                <a:path w="1742" h="6668" extrusionOk="0">
                  <a:moveTo>
                    <a:pt x="1114" y="0"/>
                  </a:moveTo>
                  <a:lnTo>
                    <a:pt x="0" y="6667"/>
                  </a:lnTo>
                  <a:lnTo>
                    <a:pt x="413" y="6667"/>
                  </a:lnTo>
                  <a:lnTo>
                    <a:pt x="1742" y="462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372C6C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500;p89"/>
            <p:cNvSpPr/>
            <p:nvPr/>
          </p:nvSpPr>
          <p:spPr>
            <a:xfrm>
              <a:off x="4319171" y="4079026"/>
              <a:ext cx="773243" cy="659108"/>
            </a:xfrm>
            <a:custGeom>
              <a:avLst/>
              <a:gdLst/>
              <a:ahLst/>
              <a:cxnLst/>
              <a:rect l="l" t="t" r="r" b="b"/>
              <a:pathLst>
                <a:path w="14441" h="12310" extrusionOk="0">
                  <a:moveTo>
                    <a:pt x="8015" y="1"/>
                  </a:moveTo>
                  <a:cubicBezTo>
                    <a:pt x="7888" y="1"/>
                    <a:pt x="7760" y="6"/>
                    <a:pt x="7633" y="15"/>
                  </a:cubicBezTo>
                  <a:lnTo>
                    <a:pt x="5859" y="163"/>
                  </a:lnTo>
                  <a:lnTo>
                    <a:pt x="3507" y="1591"/>
                  </a:lnTo>
                  <a:lnTo>
                    <a:pt x="2641" y="2061"/>
                  </a:lnTo>
                  <a:cubicBezTo>
                    <a:pt x="1981" y="2408"/>
                    <a:pt x="1469" y="2993"/>
                    <a:pt x="1230" y="3711"/>
                  </a:cubicBezTo>
                  <a:cubicBezTo>
                    <a:pt x="1155" y="3918"/>
                    <a:pt x="1098" y="4149"/>
                    <a:pt x="1032" y="4421"/>
                  </a:cubicBezTo>
                  <a:cubicBezTo>
                    <a:pt x="726" y="5890"/>
                    <a:pt x="0" y="8423"/>
                    <a:pt x="0" y="8423"/>
                  </a:cubicBezTo>
                  <a:lnTo>
                    <a:pt x="3821" y="10461"/>
                  </a:lnTo>
                  <a:lnTo>
                    <a:pt x="4712" y="8629"/>
                  </a:lnTo>
                  <a:cubicBezTo>
                    <a:pt x="4908" y="8669"/>
                    <a:pt x="5089" y="8678"/>
                    <a:pt x="5215" y="8678"/>
                  </a:cubicBezTo>
                  <a:cubicBezTo>
                    <a:pt x="5327" y="8678"/>
                    <a:pt x="5397" y="8670"/>
                    <a:pt x="5397" y="8670"/>
                  </a:cubicBezTo>
                  <a:cubicBezTo>
                    <a:pt x="6354" y="9232"/>
                    <a:pt x="8574" y="12309"/>
                    <a:pt x="8574" y="12309"/>
                  </a:cubicBezTo>
                  <a:lnTo>
                    <a:pt x="14432" y="7491"/>
                  </a:lnTo>
                  <a:cubicBezTo>
                    <a:pt x="14440" y="7482"/>
                    <a:pt x="12130" y="2606"/>
                    <a:pt x="11099" y="1302"/>
                  </a:cubicBezTo>
                  <a:cubicBezTo>
                    <a:pt x="10620" y="700"/>
                    <a:pt x="9935" y="369"/>
                    <a:pt x="9349" y="188"/>
                  </a:cubicBezTo>
                  <a:cubicBezTo>
                    <a:pt x="8912" y="59"/>
                    <a:pt x="8465" y="1"/>
                    <a:pt x="801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501;p89"/>
            <p:cNvSpPr/>
            <p:nvPr/>
          </p:nvSpPr>
          <p:spPr>
            <a:xfrm>
              <a:off x="4469366" y="4397460"/>
              <a:ext cx="102110" cy="240834"/>
            </a:xfrm>
            <a:custGeom>
              <a:avLst/>
              <a:gdLst/>
              <a:ahLst/>
              <a:cxnLst/>
              <a:rect l="l" t="t" r="r" b="b"/>
              <a:pathLst>
                <a:path w="1907" h="4498" extrusionOk="0">
                  <a:moveTo>
                    <a:pt x="166" y="0"/>
                  </a:moveTo>
                  <a:cubicBezTo>
                    <a:pt x="166" y="1"/>
                    <a:pt x="413" y="3202"/>
                    <a:pt x="1" y="3945"/>
                  </a:cubicBezTo>
                  <a:lnTo>
                    <a:pt x="1024" y="4498"/>
                  </a:lnTo>
                  <a:lnTo>
                    <a:pt x="1907" y="2657"/>
                  </a:lnTo>
                  <a:cubicBezTo>
                    <a:pt x="1907" y="2657"/>
                    <a:pt x="892" y="2649"/>
                    <a:pt x="719" y="1775"/>
                  </a:cubicBezTo>
                  <a:cubicBezTo>
                    <a:pt x="512" y="793"/>
                    <a:pt x="166" y="1"/>
                    <a:pt x="166" y="0"/>
                  </a:cubicBezTo>
                  <a:close/>
                </a:path>
              </a:pathLst>
            </a:custGeom>
            <a:solidFill>
              <a:srgbClr val="372C6C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502;p89"/>
            <p:cNvSpPr/>
            <p:nvPr/>
          </p:nvSpPr>
          <p:spPr>
            <a:xfrm>
              <a:off x="4287365" y="3880961"/>
              <a:ext cx="393234" cy="387166"/>
            </a:xfrm>
            <a:custGeom>
              <a:avLst/>
              <a:gdLst/>
              <a:ahLst/>
              <a:cxnLst/>
              <a:rect l="l" t="t" r="r" b="b"/>
              <a:pathLst>
                <a:path w="7344" h="7231" extrusionOk="0">
                  <a:moveTo>
                    <a:pt x="957" y="0"/>
                  </a:moveTo>
                  <a:cubicBezTo>
                    <a:pt x="792" y="199"/>
                    <a:pt x="660" y="446"/>
                    <a:pt x="619" y="784"/>
                  </a:cubicBezTo>
                  <a:lnTo>
                    <a:pt x="652" y="1659"/>
                  </a:lnTo>
                  <a:lnTo>
                    <a:pt x="0" y="2798"/>
                  </a:lnTo>
                  <a:lnTo>
                    <a:pt x="594" y="2798"/>
                  </a:lnTo>
                  <a:cubicBezTo>
                    <a:pt x="594" y="2798"/>
                    <a:pt x="586" y="4522"/>
                    <a:pt x="1411" y="4935"/>
                  </a:cubicBezTo>
                  <a:cubicBezTo>
                    <a:pt x="1664" y="5059"/>
                    <a:pt x="1912" y="5109"/>
                    <a:pt x="2147" y="5109"/>
                  </a:cubicBezTo>
                  <a:cubicBezTo>
                    <a:pt x="2585" y="5109"/>
                    <a:pt x="2975" y="4933"/>
                    <a:pt x="3260" y="4729"/>
                  </a:cubicBezTo>
                  <a:lnTo>
                    <a:pt x="4093" y="5306"/>
                  </a:lnTo>
                  <a:cubicBezTo>
                    <a:pt x="4093" y="5306"/>
                    <a:pt x="4329" y="7231"/>
                    <a:pt x="5538" y="7231"/>
                  </a:cubicBezTo>
                  <a:cubicBezTo>
                    <a:pt x="5588" y="7231"/>
                    <a:pt x="5640" y="7227"/>
                    <a:pt x="5694" y="7221"/>
                  </a:cubicBezTo>
                  <a:cubicBezTo>
                    <a:pt x="7344" y="7006"/>
                    <a:pt x="6453" y="3862"/>
                    <a:pt x="6453" y="3862"/>
                  </a:cubicBezTo>
                  <a:lnTo>
                    <a:pt x="4572" y="2922"/>
                  </a:lnTo>
                  <a:cubicBezTo>
                    <a:pt x="4860" y="2806"/>
                    <a:pt x="5067" y="2517"/>
                    <a:pt x="5067" y="2179"/>
                  </a:cubicBezTo>
                  <a:cubicBezTo>
                    <a:pt x="5067" y="1742"/>
                    <a:pt x="4737" y="1378"/>
                    <a:pt x="4324" y="1378"/>
                  </a:cubicBezTo>
                  <a:cubicBezTo>
                    <a:pt x="3911" y="1378"/>
                    <a:pt x="3581" y="1733"/>
                    <a:pt x="3581" y="2179"/>
                  </a:cubicBezTo>
                  <a:lnTo>
                    <a:pt x="3581" y="2237"/>
                  </a:lnTo>
                  <a:lnTo>
                    <a:pt x="3548" y="2212"/>
                  </a:lnTo>
                  <a:cubicBezTo>
                    <a:pt x="2674" y="2096"/>
                    <a:pt x="957" y="0"/>
                    <a:pt x="9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503;p89"/>
            <p:cNvSpPr/>
            <p:nvPr/>
          </p:nvSpPr>
          <p:spPr>
            <a:xfrm>
              <a:off x="4322277" y="3881390"/>
              <a:ext cx="141841" cy="114046"/>
            </a:xfrm>
            <a:custGeom>
              <a:avLst/>
              <a:gdLst/>
              <a:ahLst/>
              <a:cxnLst/>
              <a:rect l="l" t="t" r="r" b="b"/>
              <a:pathLst>
                <a:path w="2649" h="2130" extrusionOk="0">
                  <a:moveTo>
                    <a:pt x="314" y="1"/>
                  </a:moveTo>
                  <a:cubicBezTo>
                    <a:pt x="173" y="182"/>
                    <a:pt x="50" y="397"/>
                    <a:pt x="0" y="686"/>
                  </a:cubicBezTo>
                  <a:cubicBezTo>
                    <a:pt x="685" y="1139"/>
                    <a:pt x="1766" y="1808"/>
                    <a:pt x="2649" y="2130"/>
                  </a:cubicBezTo>
                  <a:cubicBezTo>
                    <a:pt x="1725" y="1725"/>
                    <a:pt x="314" y="1"/>
                    <a:pt x="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504;p89"/>
            <p:cNvSpPr/>
            <p:nvPr/>
          </p:nvSpPr>
          <p:spPr>
            <a:xfrm>
              <a:off x="4462298" y="4078919"/>
              <a:ext cx="46905" cy="79992"/>
            </a:xfrm>
            <a:custGeom>
              <a:avLst/>
              <a:gdLst/>
              <a:ahLst/>
              <a:cxnLst/>
              <a:rect l="l" t="t" r="r" b="b"/>
              <a:pathLst>
                <a:path w="876" h="1494" extrusionOk="0">
                  <a:moveTo>
                    <a:pt x="735" y="0"/>
                  </a:moveTo>
                  <a:lnTo>
                    <a:pt x="735" y="0"/>
                  </a:lnTo>
                  <a:cubicBezTo>
                    <a:pt x="529" y="454"/>
                    <a:pt x="1" y="1015"/>
                    <a:pt x="1" y="1015"/>
                  </a:cubicBezTo>
                  <a:lnTo>
                    <a:pt x="686" y="1494"/>
                  </a:lnTo>
                  <a:cubicBezTo>
                    <a:pt x="875" y="990"/>
                    <a:pt x="735" y="0"/>
                    <a:pt x="7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505;p89"/>
            <p:cNvSpPr/>
            <p:nvPr/>
          </p:nvSpPr>
          <p:spPr>
            <a:xfrm>
              <a:off x="4232534" y="4501713"/>
              <a:ext cx="717182" cy="618202"/>
            </a:xfrm>
            <a:custGeom>
              <a:avLst/>
              <a:gdLst/>
              <a:ahLst/>
              <a:cxnLst/>
              <a:rect l="l" t="t" r="r" b="b"/>
              <a:pathLst>
                <a:path w="13394" h="11546" extrusionOk="0">
                  <a:moveTo>
                    <a:pt x="9391" y="1"/>
                  </a:moveTo>
                  <a:lnTo>
                    <a:pt x="9441" y="1445"/>
                  </a:lnTo>
                  <a:lnTo>
                    <a:pt x="5026" y="6998"/>
                  </a:lnTo>
                  <a:lnTo>
                    <a:pt x="1998" y="8211"/>
                  </a:lnTo>
                  <a:cubicBezTo>
                    <a:pt x="1775" y="8302"/>
                    <a:pt x="1577" y="8467"/>
                    <a:pt x="1453" y="8673"/>
                  </a:cubicBezTo>
                  <a:lnTo>
                    <a:pt x="1" y="11124"/>
                  </a:lnTo>
                  <a:cubicBezTo>
                    <a:pt x="1" y="11124"/>
                    <a:pt x="150" y="11205"/>
                    <a:pt x="362" y="11205"/>
                  </a:cubicBezTo>
                  <a:cubicBezTo>
                    <a:pt x="526" y="11205"/>
                    <a:pt x="727" y="11156"/>
                    <a:pt x="925" y="10984"/>
                  </a:cubicBezTo>
                  <a:lnTo>
                    <a:pt x="925" y="10984"/>
                  </a:lnTo>
                  <a:lnTo>
                    <a:pt x="744" y="11355"/>
                  </a:lnTo>
                  <a:cubicBezTo>
                    <a:pt x="744" y="11355"/>
                    <a:pt x="901" y="11393"/>
                    <a:pt x="1102" y="11393"/>
                  </a:cubicBezTo>
                  <a:cubicBezTo>
                    <a:pt x="1319" y="11393"/>
                    <a:pt x="1587" y="11349"/>
                    <a:pt x="1767" y="11165"/>
                  </a:cubicBezTo>
                  <a:lnTo>
                    <a:pt x="1767" y="11165"/>
                  </a:lnTo>
                  <a:lnTo>
                    <a:pt x="1610" y="11462"/>
                  </a:lnTo>
                  <a:cubicBezTo>
                    <a:pt x="1610" y="11462"/>
                    <a:pt x="1791" y="11546"/>
                    <a:pt x="2091" y="11546"/>
                  </a:cubicBezTo>
                  <a:cubicBezTo>
                    <a:pt x="2201" y="11546"/>
                    <a:pt x="2328" y="11535"/>
                    <a:pt x="2468" y="11503"/>
                  </a:cubicBezTo>
                  <a:cubicBezTo>
                    <a:pt x="2468" y="11503"/>
                    <a:pt x="3095" y="11503"/>
                    <a:pt x="3343" y="11256"/>
                  </a:cubicBezTo>
                  <a:cubicBezTo>
                    <a:pt x="3747" y="10852"/>
                    <a:pt x="4358" y="9969"/>
                    <a:pt x="4358" y="9969"/>
                  </a:cubicBezTo>
                  <a:cubicBezTo>
                    <a:pt x="4358" y="9969"/>
                    <a:pt x="4409" y="9973"/>
                    <a:pt x="4492" y="9973"/>
                  </a:cubicBezTo>
                  <a:cubicBezTo>
                    <a:pt x="4778" y="9973"/>
                    <a:pt x="5445" y="9919"/>
                    <a:pt x="5777" y="9441"/>
                  </a:cubicBezTo>
                  <a:lnTo>
                    <a:pt x="6198" y="8822"/>
                  </a:lnTo>
                  <a:lnTo>
                    <a:pt x="11759" y="5166"/>
                  </a:lnTo>
                  <a:cubicBezTo>
                    <a:pt x="12609" y="4613"/>
                    <a:pt x="13154" y="3681"/>
                    <a:pt x="13212" y="2674"/>
                  </a:cubicBezTo>
                  <a:lnTo>
                    <a:pt x="133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506;p89"/>
            <p:cNvSpPr/>
            <p:nvPr/>
          </p:nvSpPr>
          <p:spPr>
            <a:xfrm>
              <a:off x="4735381" y="4501713"/>
              <a:ext cx="214341" cy="39836"/>
            </a:xfrm>
            <a:custGeom>
              <a:avLst/>
              <a:gdLst/>
              <a:ahLst/>
              <a:cxnLst/>
              <a:rect l="l" t="t" r="r" b="b"/>
              <a:pathLst>
                <a:path w="4003" h="744" extrusionOk="0">
                  <a:moveTo>
                    <a:pt x="0" y="1"/>
                  </a:moveTo>
                  <a:lnTo>
                    <a:pt x="3944" y="743"/>
                  </a:lnTo>
                  <a:lnTo>
                    <a:pt x="40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507;p89"/>
            <p:cNvSpPr/>
            <p:nvPr/>
          </p:nvSpPr>
          <p:spPr>
            <a:xfrm>
              <a:off x="3986921" y="5099976"/>
              <a:ext cx="515210" cy="43798"/>
            </a:xfrm>
            <a:custGeom>
              <a:avLst/>
              <a:gdLst/>
              <a:ahLst/>
              <a:cxnLst/>
              <a:rect l="l" t="t" r="r" b="b"/>
              <a:pathLst>
                <a:path w="9622" h="818" extrusionOk="0">
                  <a:moveTo>
                    <a:pt x="0" y="0"/>
                  </a:moveTo>
                  <a:lnTo>
                    <a:pt x="0" y="817"/>
                  </a:lnTo>
                  <a:lnTo>
                    <a:pt x="9621" y="817"/>
                  </a:lnTo>
                  <a:lnTo>
                    <a:pt x="96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508;p89"/>
            <p:cNvSpPr/>
            <p:nvPr/>
          </p:nvSpPr>
          <p:spPr>
            <a:xfrm>
              <a:off x="3574245" y="4710701"/>
              <a:ext cx="660103" cy="433052"/>
            </a:xfrm>
            <a:custGeom>
              <a:avLst/>
              <a:gdLst/>
              <a:ahLst/>
              <a:cxnLst/>
              <a:rect l="l" t="t" r="r" b="b"/>
              <a:pathLst>
                <a:path w="12328" h="8088" extrusionOk="0">
                  <a:moveTo>
                    <a:pt x="0" y="1"/>
                  </a:moveTo>
                  <a:lnTo>
                    <a:pt x="2063" y="8087"/>
                  </a:lnTo>
                  <a:lnTo>
                    <a:pt x="12328" y="8087"/>
                  </a:lnTo>
                  <a:lnTo>
                    <a:pt x="10265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509;p89"/>
            <p:cNvSpPr/>
            <p:nvPr/>
          </p:nvSpPr>
          <p:spPr>
            <a:xfrm>
              <a:off x="4084963" y="4710701"/>
              <a:ext cx="149391" cy="433052"/>
            </a:xfrm>
            <a:custGeom>
              <a:avLst/>
              <a:gdLst/>
              <a:ahLst/>
              <a:cxnLst/>
              <a:rect l="l" t="t" r="r" b="b"/>
              <a:pathLst>
                <a:path w="2790" h="8088" extrusionOk="0">
                  <a:moveTo>
                    <a:pt x="1" y="1"/>
                  </a:moveTo>
                  <a:lnTo>
                    <a:pt x="2064" y="8087"/>
                  </a:lnTo>
                  <a:lnTo>
                    <a:pt x="2790" y="8087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510;p89"/>
            <p:cNvSpPr/>
            <p:nvPr/>
          </p:nvSpPr>
          <p:spPr>
            <a:xfrm>
              <a:off x="3820769" y="4877816"/>
              <a:ext cx="76034" cy="84222"/>
            </a:xfrm>
            <a:custGeom>
              <a:avLst/>
              <a:gdLst/>
              <a:ahLst/>
              <a:cxnLst/>
              <a:rect l="l" t="t" r="r" b="b"/>
              <a:pathLst>
                <a:path w="1420" h="1573" extrusionOk="0">
                  <a:moveTo>
                    <a:pt x="638" y="1"/>
                  </a:moveTo>
                  <a:cubicBezTo>
                    <a:pt x="599" y="1"/>
                    <a:pt x="559" y="6"/>
                    <a:pt x="520" y="15"/>
                  </a:cubicBezTo>
                  <a:cubicBezTo>
                    <a:pt x="182" y="98"/>
                    <a:pt x="1" y="510"/>
                    <a:pt x="108" y="931"/>
                  </a:cubicBezTo>
                  <a:cubicBezTo>
                    <a:pt x="202" y="1310"/>
                    <a:pt x="490" y="1573"/>
                    <a:pt x="783" y="1573"/>
                  </a:cubicBezTo>
                  <a:cubicBezTo>
                    <a:pt x="822" y="1573"/>
                    <a:pt x="861" y="1568"/>
                    <a:pt x="900" y="1558"/>
                  </a:cubicBezTo>
                  <a:cubicBezTo>
                    <a:pt x="1230" y="1476"/>
                    <a:pt x="1420" y="1063"/>
                    <a:pt x="1313" y="634"/>
                  </a:cubicBezTo>
                  <a:cubicBezTo>
                    <a:pt x="1218" y="263"/>
                    <a:pt x="931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3511;p89"/>
          <p:cNvGrpSpPr/>
          <p:nvPr/>
        </p:nvGrpSpPr>
        <p:grpSpPr>
          <a:xfrm>
            <a:off x="5183541" y="3660544"/>
            <a:ext cx="1607856" cy="1157221"/>
            <a:chOff x="1773776" y="3986553"/>
            <a:chExt cx="1607856" cy="1157221"/>
          </a:xfrm>
        </p:grpSpPr>
        <p:sp>
          <p:nvSpPr>
            <p:cNvPr id="54" name="Google Shape;3512;p89"/>
            <p:cNvSpPr/>
            <p:nvPr/>
          </p:nvSpPr>
          <p:spPr>
            <a:xfrm>
              <a:off x="2052534" y="4428838"/>
              <a:ext cx="1287115" cy="713989"/>
            </a:xfrm>
            <a:custGeom>
              <a:avLst/>
              <a:gdLst/>
              <a:ahLst/>
              <a:cxnLst/>
              <a:rect l="l" t="t" r="r" b="b"/>
              <a:pathLst>
                <a:path w="24038" h="13335" extrusionOk="0">
                  <a:moveTo>
                    <a:pt x="15415" y="0"/>
                  </a:moveTo>
                  <a:lnTo>
                    <a:pt x="12329" y="174"/>
                  </a:lnTo>
                  <a:lnTo>
                    <a:pt x="8739" y="1568"/>
                  </a:lnTo>
                  <a:cubicBezTo>
                    <a:pt x="8739" y="1568"/>
                    <a:pt x="6140" y="2517"/>
                    <a:pt x="5777" y="4745"/>
                  </a:cubicBezTo>
                  <a:cubicBezTo>
                    <a:pt x="5414" y="6981"/>
                    <a:pt x="4779" y="10496"/>
                    <a:pt x="4779" y="10496"/>
                  </a:cubicBezTo>
                  <a:lnTo>
                    <a:pt x="1" y="11404"/>
                  </a:lnTo>
                  <a:lnTo>
                    <a:pt x="1" y="13335"/>
                  </a:lnTo>
                  <a:lnTo>
                    <a:pt x="21579" y="13335"/>
                  </a:lnTo>
                  <a:lnTo>
                    <a:pt x="21405" y="8574"/>
                  </a:lnTo>
                  <a:lnTo>
                    <a:pt x="24038" y="8392"/>
                  </a:lnTo>
                  <a:cubicBezTo>
                    <a:pt x="23460" y="4737"/>
                    <a:pt x="22816" y="1824"/>
                    <a:pt x="18930" y="900"/>
                  </a:cubicBezTo>
                  <a:lnTo>
                    <a:pt x="15415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513;p89"/>
            <p:cNvSpPr/>
            <p:nvPr/>
          </p:nvSpPr>
          <p:spPr>
            <a:xfrm>
              <a:off x="2053445" y="4897628"/>
              <a:ext cx="473231" cy="245653"/>
            </a:xfrm>
            <a:custGeom>
              <a:avLst/>
              <a:gdLst/>
              <a:ahLst/>
              <a:cxnLst/>
              <a:rect l="l" t="t" r="r" b="b"/>
              <a:pathLst>
                <a:path w="8838" h="4588" extrusionOk="0">
                  <a:moveTo>
                    <a:pt x="5083" y="0"/>
                  </a:moveTo>
                  <a:cubicBezTo>
                    <a:pt x="4910" y="1015"/>
                    <a:pt x="4770" y="1758"/>
                    <a:pt x="4770" y="1758"/>
                  </a:cubicBezTo>
                  <a:lnTo>
                    <a:pt x="0" y="2665"/>
                  </a:lnTo>
                  <a:lnTo>
                    <a:pt x="0" y="4588"/>
                  </a:lnTo>
                  <a:lnTo>
                    <a:pt x="8830" y="4588"/>
                  </a:lnTo>
                  <a:lnTo>
                    <a:pt x="8838" y="182"/>
                  </a:lnTo>
                  <a:lnTo>
                    <a:pt x="50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514;p89"/>
            <p:cNvSpPr/>
            <p:nvPr/>
          </p:nvSpPr>
          <p:spPr>
            <a:xfrm>
              <a:off x="2325617" y="4897628"/>
              <a:ext cx="201061" cy="58790"/>
            </a:xfrm>
            <a:custGeom>
              <a:avLst/>
              <a:gdLst/>
              <a:ahLst/>
              <a:cxnLst/>
              <a:rect l="l" t="t" r="r" b="b"/>
              <a:pathLst>
                <a:path w="3755" h="1098" extrusionOk="0">
                  <a:moveTo>
                    <a:pt x="0" y="0"/>
                  </a:moveTo>
                  <a:lnTo>
                    <a:pt x="3755" y="1098"/>
                  </a:lnTo>
                  <a:lnTo>
                    <a:pt x="3755" y="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515;p89"/>
            <p:cNvSpPr/>
            <p:nvPr/>
          </p:nvSpPr>
          <p:spPr>
            <a:xfrm>
              <a:off x="2634896" y="4095250"/>
              <a:ext cx="273561" cy="446437"/>
            </a:xfrm>
            <a:custGeom>
              <a:avLst/>
              <a:gdLst/>
              <a:ahLst/>
              <a:cxnLst/>
              <a:rect l="l" t="t" r="r" b="b"/>
              <a:pathLst>
                <a:path w="5109" h="8338" extrusionOk="0">
                  <a:moveTo>
                    <a:pt x="1750" y="0"/>
                  </a:moveTo>
                  <a:lnTo>
                    <a:pt x="1750" y="0"/>
                  </a:lnTo>
                  <a:cubicBezTo>
                    <a:pt x="1750" y="1"/>
                    <a:pt x="1497" y="531"/>
                    <a:pt x="901" y="531"/>
                  </a:cubicBezTo>
                  <a:cubicBezTo>
                    <a:pt x="807" y="531"/>
                    <a:pt x="705" y="518"/>
                    <a:pt x="595" y="487"/>
                  </a:cubicBezTo>
                  <a:lnTo>
                    <a:pt x="265" y="3466"/>
                  </a:lnTo>
                  <a:cubicBezTo>
                    <a:pt x="265" y="3466"/>
                    <a:pt x="0" y="4795"/>
                    <a:pt x="1568" y="5083"/>
                  </a:cubicBezTo>
                  <a:lnTo>
                    <a:pt x="1412" y="6758"/>
                  </a:lnTo>
                  <a:cubicBezTo>
                    <a:pt x="1412" y="6758"/>
                    <a:pt x="1304" y="8277"/>
                    <a:pt x="2633" y="8334"/>
                  </a:cubicBezTo>
                  <a:cubicBezTo>
                    <a:pt x="2679" y="8336"/>
                    <a:pt x="2725" y="8337"/>
                    <a:pt x="2769" y="8337"/>
                  </a:cubicBezTo>
                  <a:cubicBezTo>
                    <a:pt x="4555" y="8337"/>
                    <a:pt x="4555" y="6758"/>
                    <a:pt x="4555" y="6758"/>
                  </a:cubicBezTo>
                  <a:lnTo>
                    <a:pt x="4283" y="3103"/>
                  </a:lnTo>
                  <a:lnTo>
                    <a:pt x="4283" y="3103"/>
                  </a:lnTo>
                  <a:cubicBezTo>
                    <a:pt x="4390" y="3161"/>
                    <a:pt x="4341" y="3210"/>
                    <a:pt x="4473" y="3210"/>
                  </a:cubicBezTo>
                  <a:cubicBezTo>
                    <a:pt x="4918" y="3210"/>
                    <a:pt x="4786" y="2930"/>
                    <a:pt x="4786" y="2484"/>
                  </a:cubicBezTo>
                  <a:cubicBezTo>
                    <a:pt x="4795" y="2055"/>
                    <a:pt x="5108" y="1576"/>
                    <a:pt x="4663" y="1576"/>
                  </a:cubicBezTo>
                  <a:cubicBezTo>
                    <a:pt x="4316" y="1576"/>
                    <a:pt x="4035" y="1783"/>
                    <a:pt x="3903" y="2088"/>
                  </a:cubicBezTo>
                  <a:cubicBezTo>
                    <a:pt x="3656" y="1857"/>
                    <a:pt x="3433" y="1469"/>
                    <a:pt x="3425" y="793"/>
                  </a:cubicBezTo>
                  <a:cubicBezTo>
                    <a:pt x="3425" y="793"/>
                    <a:pt x="2946" y="997"/>
                    <a:pt x="2539" y="997"/>
                  </a:cubicBezTo>
                  <a:cubicBezTo>
                    <a:pt x="2368" y="997"/>
                    <a:pt x="2210" y="961"/>
                    <a:pt x="2105" y="859"/>
                  </a:cubicBezTo>
                  <a:cubicBezTo>
                    <a:pt x="1733" y="487"/>
                    <a:pt x="1750" y="1"/>
                    <a:pt x="1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516;p89"/>
            <p:cNvSpPr/>
            <p:nvPr/>
          </p:nvSpPr>
          <p:spPr>
            <a:xfrm>
              <a:off x="2715321" y="4311306"/>
              <a:ext cx="106983" cy="95948"/>
            </a:xfrm>
            <a:custGeom>
              <a:avLst/>
              <a:gdLst/>
              <a:ahLst/>
              <a:cxnLst/>
              <a:rect l="l" t="t" r="r" b="b"/>
              <a:pathLst>
                <a:path w="1998" h="1792" extrusionOk="0">
                  <a:moveTo>
                    <a:pt x="1997" y="0"/>
                  </a:moveTo>
                  <a:cubicBezTo>
                    <a:pt x="1606" y="941"/>
                    <a:pt x="740" y="1063"/>
                    <a:pt x="317" y="1063"/>
                  </a:cubicBezTo>
                  <a:cubicBezTo>
                    <a:pt x="169" y="1063"/>
                    <a:pt x="75" y="1048"/>
                    <a:pt x="75" y="1048"/>
                  </a:cubicBezTo>
                  <a:lnTo>
                    <a:pt x="0" y="1791"/>
                  </a:lnTo>
                  <a:cubicBezTo>
                    <a:pt x="1881" y="1651"/>
                    <a:pt x="1997" y="1"/>
                    <a:pt x="19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517;p89"/>
            <p:cNvSpPr/>
            <p:nvPr/>
          </p:nvSpPr>
          <p:spPr>
            <a:xfrm>
              <a:off x="2458624" y="4877709"/>
              <a:ext cx="923009" cy="265142"/>
            </a:xfrm>
            <a:custGeom>
              <a:avLst/>
              <a:gdLst/>
              <a:ahLst/>
              <a:cxnLst/>
              <a:rect l="l" t="t" r="r" b="b"/>
              <a:pathLst>
                <a:path w="17238" h="4952" extrusionOk="0">
                  <a:moveTo>
                    <a:pt x="16454" y="1"/>
                  </a:moveTo>
                  <a:lnTo>
                    <a:pt x="11981" y="314"/>
                  </a:lnTo>
                  <a:lnTo>
                    <a:pt x="12130" y="1651"/>
                  </a:lnTo>
                  <a:lnTo>
                    <a:pt x="6313" y="2881"/>
                  </a:lnTo>
                  <a:lnTo>
                    <a:pt x="3870" y="1668"/>
                  </a:lnTo>
                  <a:cubicBezTo>
                    <a:pt x="3870" y="1668"/>
                    <a:pt x="3746" y="1581"/>
                    <a:pt x="3543" y="1581"/>
                  </a:cubicBezTo>
                  <a:cubicBezTo>
                    <a:pt x="3390" y="1581"/>
                    <a:pt x="3193" y="1630"/>
                    <a:pt x="2971" y="1800"/>
                  </a:cubicBezTo>
                  <a:cubicBezTo>
                    <a:pt x="2459" y="2187"/>
                    <a:pt x="941" y="3623"/>
                    <a:pt x="256" y="3689"/>
                  </a:cubicBezTo>
                  <a:cubicBezTo>
                    <a:pt x="256" y="3689"/>
                    <a:pt x="0" y="4250"/>
                    <a:pt x="809" y="4250"/>
                  </a:cubicBezTo>
                  <a:cubicBezTo>
                    <a:pt x="809" y="4250"/>
                    <a:pt x="987" y="4460"/>
                    <a:pt x="1330" y="4460"/>
                  </a:cubicBezTo>
                  <a:cubicBezTo>
                    <a:pt x="1454" y="4460"/>
                    <a:pt x="1599" y="4432"/>
                    <a:pt x="1766" y="4358"/>
                  </a:cubicBezTo>
                  <a:cubicBezTo>
                    <a:pt x="1766" y="4358"/>
                    <a:pt x="1931" y="4480"/>
                    <a:pt x="2201" y="4480"/>
                  </a:cubicBezTo>
                  <a:cubicBezTo>
                    <a:pt x="2357" y="4480"/>
                    <a:pt x="2549" y="4439"/>
                    <a:pt x="2764" y="4308"/>
                  </a:cubicBezTo>
                  <a:cubicBezTo>
                    <a:pt x="2764" y="4308"/>
                    <a:pt x="2987" y="4458"/>
                    <a:pt x="3369" y="4458"/>
                  </a:cubicBezTo>
                  <a:cubicBezTo>
                    <a:pt x="3486" y="4458"/>
                    <a:pt x="3618" y="4444"/>
                    <a:pt x="3763" y="4407"/>
                  </a:cubicBezTo>
                  <a:lnTo>
                    <a:pt x="4588" y="4151"/>
                  </a:lnTo>
                  <a:cubicBezTo>
                    <a:pt x="4588" y="4151"/>
                    <a:pt x="5190" y="4869"/>
                    <a:pt x="6313" y="4952"/>
                  </a:cubicBezTo>
                  <a:lnTo>
                    <a:pt x="14275" y="4952"/>
                  </a:lnTo>
                  <a:cubicBezTo>
                    <a:pt x="14275" y="4952"/>
                    <a:pt x="17238" y="4745"/>
                    <a:pt x="16858" y="2270"/>
                  </a:cubicBezTo>
                  <a:cubicBezTo>
                    <a:pt x="16536" y="199"/>
                    <a:pt x="16454" y="1"/>
                    <a:pt x="164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518;p89"/>
            <p:cNvSpPr/>
            <p:nvPr/>
          </p:nvSpPr>
          <p:spPr>
            <a:xfrm>
              <a:off x="3100581" y="4878619"/>
              <a:ext cx="246575" cy="36730"/>
            </a:xfrm>
            <a:custGeom>
              <a:avLst/>
              <a:gdLst/>
              <a:ahLst/>
              <a:cxnLst/>
              <a:rect l="l" t="t" r="r" b="b"/>
              <a:pathLst>
                <a:path w="4605" h="686" extrusionOk="0">
                  <a:moveTo>
                    <a:pt x="4465" y="0"/>
                  </a:moveTo>
                  <a:lnTo>
                    <a:pt x="1" y="306"/>
                  </a:lnTo>
                  <a:lnTo>
                    <a:pt x="4605" y="685"/>
                  </a:lnTo>
                  <a:lnTo>
                    <a:pt x="44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519;p89"/>
            <p:cNvSpPr/>
            <p:nvPr/>
          </p:nvSpPr>
          <p:spPr>
            <a:xfrm>
              <a:off x="3108078" y="4958134"/>
              <a:ext cx="90652" cy="29663"/>
            </a:xfrm>
            <a:custGeom>
              <a:avLst/>
              <a:gdLst/>
              <a:ahLst/>
              <a:cxnLst/>
              <a:rect l="l" t="t" r="r" b="b"/>
              <a:pathLst>
                <a:path w="1693" h="554" fill="none" extrusionOk="0">
                  <a:moveTo>
                    <a:pt x="1" y="149"/>
                  </a:moveTo>
                  <a:cubicBezTo>
                    <a:pt x="1" y="149"/>
                    <a:pt x="958" y="1"/>
                    <a:pt x="1692" y="553"/>
                  </a:cubicBezTo>
                </a:path>
              </a:pathLst>
            </a:custGeom>
            <a:solidFill>
              <a:schemeClr val="accent5"/>
            </a:solidFill>
            <a:ln w="3925" cap="rnd" cmpd="sng">
              <a:solidFill>
                <a:srgbClr val="F875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520;p89"/>
            <p:cNvSpPr/>
            <p:nvPr/>
          </p:nvSpPr>
          <p:spPr>
            <a:xfrm>
              <a:off x="3078521" y="4746951"/>
              <a:ext cx="22114" cy="148045"/>
            </a:xfrm>
            <a:custGeom>
              <a:avLst/>
              <a:gdLst/>
              <a:ahLst/>
              <a:cxnLst/>
              <a:rect l="l" t="t" r="r" b="b"/>
              <a:pathLst>
                <a:path w="413" h="2765" fill="none" extrusionOk="0">
                  <a:moveTo>
                    <a:pt x="413" y="2765"/>
                  </a:moveTo>
                  <a:lnTo>
                    <a:pt x="0" y="0"/>
                  </a:lnTo>
                </a:path>
              </a:pathLst>
            </a:custGeom>
            <a:noFill/>
            <a:ln w="3925" cap="rnd" cmpd="sng">
              <a:solidFill>
                <a:srgbClr val="4929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521;p89"/>
            <p:cNvSpPr/>
            <p:nvPr/>
          </p:nvSpPr>
          <p:spPr>
            <a:xfrm>
              <a:off x="3094424" y="4832196"/>
              <a:ext cx="237311" cy="23505"/>
            </a:xfrm>
            <a:custGeom>
              <a:avLst/>
              <a:gdLst/>
              <a:ahLst/>
              <a:cxnLst/>
              <a:rect l="l" t="t" r="r" b="b"/>
              <a:pathLst>
                <a:path w="4432" h="439" fill="none" extrusionOk="0">
                  <a:moveTo>
                    <a:pt x="0" y="438"/>
                  </a:moveTo>
                  <a:lnTo>
                    <a:pt x="4431" y="1"/>
                  </a:lnTo>
                </a:path>
              </a:pathLst>
            </a:custGeom>
            <a:noFill/>
            <a:ln w="3925" cap="rnd" cmpd="sng">
              <a:solidFill>
                <a:srgbClr val="4929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522;p89"/>
            <p:cNvSpPr/>
            <p:nvPr/>
          </p:nvSpPr>
          <p:spPr>
            <a:xfrm>
              <a:off x="2186452" y="5099976"/>
              <a:ext cx="515210" cy="43798"/>
            </a:xfrm>
            <a:custGeom>
              <a:avLst/>
              <a:gdLst/>
              <a:ahLst/>
              <a:cxnLst/>
              <a:rect l="l" t="t" r="r" b="b"/>
              <a:pathLst>
                <a:path w="9622" h="818" extrusionOk="0">
                  <a:moveTo>
                    <a:pt x="0" y="0"/>
                  </a:moveTo>
                  <a:lnTo>
                    <a:pt x="0" y="817"/>
                  </a:lnTo>
                  <a:lnTo>
                    <a:pt x="9621" y="817"/>
                  </a:lnTo>
                  <a:lnTo>
                    <a:pt x="96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523;p89"/>
            <p:cNvSpPr/>
            <p:nvPr/>
          </p:nvSpPr>
          <p:spPr>
            <a:xfrm>
              <a:off x="1773776" y="4710701"/>
              <a:ext cx="660156" cy="433052"/>
            </a:xfrm>
            <a:custGeom>
              <a:avLst/>
              <a:gdLst/>
              <a:ahLst/>
              <a:cxnLst/>
              <a:rect l="l" t="t" r="r" b="b"/>
              <a:pathLst>
                <a:path w="12329" h="8088" extrusionOk="0">
                  <a:moveTo>
                    <a:pt x="0" y="1"/>
                  </a:moveTo>
                  <a:lnTo>
                    <a:pt x="2063" y="8087"/>
                  </a:lnTo>
                  <a:lnTo>
                    <a:pt x="12328" y="8087"/>
                  </a:lnTo>
                  <a:lnTo>
                    <a:pt x="102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524;p89"/>
            <p:cNvSpPr/>
            <p:nvPr/>
          </p:nvSpPr>
          <p:spPr>
            <a:xfrm>
              <a:off x="2284547" y="4710701"/>
              <a:ext cx="149391" cy="433052"/>
            </a:xfrm>
            <a:custGeom>
              <a:avLst/>
              <a:gdLst/>
              <a:ahLst/>
              <a:cxnLst/>
              <a:rect l="l" t="t" r="r" b="b"/>
              <a:pathLst>
                <a:path w="2790" h="8088" extrusionOk="0">
                  <a:moveTo>
                    <a:pt x="0" y="1"/>
                  </a:moveTo>
                  <a:lnTo>
                    <a:pt x="2063" y="8087"/>
                  </a:lnTo>
                  <a:lnTo>
                    <a:pt x="2789" y="8087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525;p89"/>
            <p:cNvSpPr/>
            <p:nvPr/>
          </p:nvSpPr>
          <p:spPr>
            <a:xfrm>
              <a:off x="2020300" y="4877816"/>
              <a:ext cx="76034" cy="84222"/>
            </a:xfrm>
            <a:custGeom>
              <a:avLst/>
              <a:gdLst/>
              <a:ahLst/>
              <a:cxnLst/>
              <a:rect l="l" t="t" r="r" b="b"/>
              <a:pathLst>
                <a:path w="1420" h="1573" extrusionOk="0">
                  <a:moveTo>
                    <a:pt x="638" y="1"/>
                  </a:moveTo>
                  <a:cubicBezTo>
                    <a:pt x="599" y="1"/>
                    <a:pt x="559" y="6"/>
                    <a:pt x="520" y="15"/>
                  </a:cubicBezTo>
                  <a:cubicBezTo>
                    <a:pt x="190" y="98"/>
                    <a:pt x="1" y="510"/>
                    <a:pt x="108" y="940"/>
                  </a:cubicBezTo>
                  <a:cubicBezTo>
                    <a:pt x="203" y="1311"/>
                    <a:pt x="490" y="1573"/>
                    <a:pt x="783" y="1573"/>
                  </a:cubicBezTo>
                  <a:cubicBezTo>
                    <a:pt x="822" y="1573"/>
                    <a:pt x="861" y="1568"/>
                    <a:pt x="900" y="1558"/>
                  </a:cubicBezTo>
                  <a:cubicBezTo>
                    <a:pt x="1238" y="1476"/>
                    <a:pt x="1420" y="1063"/>
                    <a:pt x="1313" y="634"/>
                  </a:cubicBezTo>
                  <a:cubicBezTo>
                    <a:pt x="1218" y="263"/>
                    <a:pt x="931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526;p89"/>
            <p:cNvSpPr/>
            <p:nvPr/>
          </p:nvSpPr>
          <p:spPr>
            <a:xfrm>
              <a:off x="2617226" y="3998065"/>
              <a:ext cx="318164" cy="403818"/>
            </a:xfrm>
            <a:custGeom>
              <a:avLst/>
              <a:gdLst/>
              <a:ahLst/>
              <a:cxnLst/>
              <a:rect l="l" t="t" r="r" b="b"/>
              <a:pathLst>
                <a:path w="5942" h="7542" extrusionOk="0">
                  <a:moveTo>
                    <a:pt x="5942" y="3020"/>
                  </a:moveTo>
                  <a:cubicBezTo>
                    <a:pt x="5942" y="1353"/>
                    <a:pt x="4555" y="0"/>
                    <a:pt x="2880" y="50"/>
                  </a:cubicBezTo>
                  <a:cubicBezTo>
                    <a:pt x="1246" y="107"/>
                    <a:pt x="0" y="1518"/>
                    <a:pt x="0" y="3144"/>
                  </a:cubicBezTo>
                  <a:lnTo>
                    <a:pt x="471" y="6841"/>
                  </a:lnTo>
                  <a:cubicBezTo>
                    <a:pt x="529" y="7261"/>
                    <a:pt x="949" y="7542"/>
                    <a:pt x="1362" y="7418"/>
                  </a:cubicBezTo>
                  <a:lnTo>
                    <a:pt x="3433" y="6799"/>
                  </a:lnTo>
                  <a:cubicBezTo>
                    <a:pt x="3796" y="6692"/>
                    <a:pt x="4101" y="6486"/>
                    <a:pt x="4332" y="6189"/>
                  </a:cubicBezTo>
                  <a:cubicBezTo>
                    <a:pt x="4902" y="5430"/>
                    <a:pt x="5942" y="3928"/>
                    <a:pt x="5942" y="30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527;p89"/>
            <p:cNvSpPr/>
            <p:nvPr/>
          </p:nvSpPr>
          <p:spPr>
            <a:xfrm>
              <a:off x="2597360" y="4224723"/>
              <a:ext cx="35393" cy="68534"/>
            </a:xfrm>
            <a:custGeom>
              <a:avLst/>
              <a:gdLst/>
              <a:ahLst/>
              <a:cxnLst/>
              <a:rect l="l" t="t" r="r" b="b"/>
              <a:pathLst>
                <a:path w="661" h="1280" extrusionOk="0">
                  <a:moveTo>
                    <a:pt x="503" y="0"/>
                  </a:moveTo>
                  <a:lnTo>
                    <a:pt x="50" y="759"/>
                  </a:lnTo>
                  <a:cubicBezTo>
                    <a:pt x="0" y="850"/>
                    <a:pt x="33" y="966"/>
                    <a:pt x="124" y="1007"/>
                  </a:cubicBezTo>
                  <a:lnTo>
                    <a:pt x="660" y="127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528;p89"/>
            <p:cNvSpPr/>
            <p:nvPr/>
          </p:nvSpPr>
          <p:spPr>
            <a:xfrm>
              <a:off x="2569088" y="3986553"/>
              <a:ext cx="269974" cy="118918"/>
            </a:xfrm>
            <a:custGeom>
              <a:avLst/>
              <a:gdLst/>
              <a:ahLst/>
              <a:cxnLst/>
              <a:rect l="l" t="t" r="r" b="b"/>
              <a:pathLst>
                <a:path w="5042" h="2221" extrusionOk="0">
                  <a:moveTo>
                    <a:pt x="0" y="1"/>
                  </a:moveTo>
                  <a:cubicBezTo>
                    <a:pt x="0" y="1230"/>
                    <a:pt x="990" y="2220"/>
                    <a:pt x="2220" y="2220"/>
                  </a:cubicBezTo>
                  <a:lnTo>
                    <a:pt x="5042" y="2220"/>
                  </a:lnTo>
                  <a:lnTo>
                    <a:pt x="50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529;p89"/>
            <p:cNvSpPr/>
            <p:nvPr/>
          </p:nvSpPr>
          <p:spPr>
            <a:xfrm>
              <a:off x="2735615" y="3986553"/>
              <a:ext cx="205506" cy="205496"/>
            </a:xfrm>
            <a:custGeom>
              <a:avLst/>
              <a:gdLst/>
              <a:ahLst/>
              <a:cxnLst/>
              <a:rect l="l" t="t" r="r" b="b"/>
              <a:pathLst>
                <a:path w="3838" h="3838" extrusionOk="0">
                  <a:moveTo>
                    <a:pt x="1" y="1"/>
                  </a:moveTo>
                  <a:lnTo>
                    <a:pt x="1" y="2402"/>
                  </a:lnTo>
                  <a:cubicBezTo>
                    <a:pt x="1" y="3194"/>
                    <a:pt x="644" y="3838"/>
                    <a:pt x="1437" y="3838"/>
                  </a:cubicBezTo>
                  <a:lnTo>
                    <a:pt x="3838" y="3838"/>
                  </a:lnTo>
                  <a:lnTo>
                    <a:pt x="3838" y="1032"/>
                  </a:lnTo>
                  <a:cubicBezTo>
                    <a:pt x="3838" y="463"/>
                    <a:pt x="3376" y="1"/>
                    <a:pt x="2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530;p89"/>
            <p:cNvSpPr/>
            <p:nvPr/>
          </p:nvSpPr>
          <p:spPr>
            <a:xfrm>
              <a:off x="2760835" y="4134552"/>
              <a:ext cx="115818" cy="115812"/>
            </a:xfrm>
            <a:custGeom>
              <a:avLst/>
              <a:gdLst/>
              <a:ahLst/>
              <a:cxnLst/>
              <a:rect l="l" t="t" r="r" b="b"/>
              <a:pathLst>
                <a:path w="2163" h="2163" extrusionOk="0">
                  <a:moveTo>
                    <a:pt x="0" y="1082"/>
                  </a:moveTo>
                  <a:cubicBezTo>
                    <a:pt x="0" y="1684"/>
                    <a:pt x="487" y="2163"/>
                    <a:pt x="1081" y="2163"/>
                  </a:cubicBezTo>
                  <a:cubicBezTo>
                    <a:pt x="1683" y="2163"/>
                    <a:pt x="2162" y="1684"/>
                    <a:pt x="2162" y="1082"/>
                  </a:cubicBezTo>
                  <a:cubicBezTo>
                    <a:pt x="2162" y="488"/>
                    <a:pt x="1683" y="1"/>
                    <a:pt x="1081" y="1"/>
                  </a:cubicBezTo>
                  <a:cubicBezTo>
                    <a:pt x="487" y="1"/>
                    <a:pt x="0" y="488"/>
                    <a:pt x="0" y="10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ángulo 7"/>
          <p:cNvSpPr/>
          <p:nvPr/>
        </p:nvSpPr>
        <p:spPr>
          <a:xfrm>
            <a:off x="1510277" y="1341616"/>
            <a:ext cx="465459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solidFill>
                  <a:schemeClr val="tx1"/>
                </a:solidFill>
                <a:latin typeface="oswald" charset="0"/>
              </a:rPr>
              <a:t>Cuando circunstancias excepcionales lo hagan necesario, de acuerdo a lo señalado por el jefe de servicio, los organismos del Estado podrán celebrar dichos contratos, siempre que:</a:t>
            </a:r>
          </a:p>
          <a:p>
            <a:endParaRPr lang="es-ES_tradnl" dirty="0">
              <a:solidFill>
                <a:schemeClr val="tx1"/>
              </a:solidFill>
              <a:latin typeface="oswald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s-ES_tradnl" dirty="0">
                <a:solidFill>
                  <a:schemeClr val="tx1"/>
                </a:solidFill>
                <a:latin typeface="oswald" charset="0"/>
              </a:rPr>
              <a:t>Se ajusten a condiciones de equidad similares a las que habitualmente prevalecen en el mercado. 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>
                <a:solidFill>
                  <a:schemeClr val="tx1"/>
                </a:solidFill>
                <a:latin typeface="oswald" charset="0"/>
              </a:rPr>
              <a:t>La aprobación del contrato deberá hacerse por resolución fundada.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>
                <a:solidFill>
                  <a:schemeClr val="tx1"/>
                </a:solidFill>
                <a:latin typeface="oswald" charset="0"/>
              </a:rPr>
              <a:t>La que se comunicará al superior jerárquico del suscriptor, a la Contraloría General de la República y a la Cámara de Diputados.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3239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62"/>
          <p:cNvSpPr txBox="1">
            <a:spLocks noGrp="1"/>
          </p:cNvSpPr>
          <p:nvPr>
            <p:ph type="title"/>
          </p:nvPr>
        </p:nvSpPr>
        <p:spPr>
          <a:xfrm>
            <a:off x="4950455" y="804003"/>
            <a:ext cx="2958900" cy="179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s-ES" sz="2200" dirty="0"/>
              <a:t>Importancia de realizar una adecuada calificación </a:t>
            </a:r>
            <a:r>
              <a:rPr lang="en" sz="2200" dirty="0"/>
              <a:t> </a:t>
            </a:r>
            <a:r>
              <a:rPr lang="es-ES" sz="2200" dirty="0"/>
              <a:t>de la </a:t>
            </a:r>
            <a:r>
              <a:rPr lang="es-ES" sz="2200" dirty="0">
                <a:solidFill>
                  <a:schemeClr val="lt1"/>
                </a:solidFill>
              </a:rPr>
              <a:t>circunstancias excepcionales</a:t>
            </a:r>
            <a:endParaRPr sz="2200" dirty="0">
              <a:solidFill>
                <a:schemeClr val="lt1"/>
              </a:solidFill>
            </a:endParaRPr>
          </a:p>
        </p:txBody>
      </p:sp>
      <p:sp>
        <p:nvSpPr>
          <p:cNvPr id="2167" name="Google Shape;2167;p62"/>
          <p:cNvSpPr txBox="1">
            <a:spLocks noGrp="1"/>
          </p:cNvSpPr>
          <p:nvPr>
            <p:ph type="subTitle" idx="1"/>
          </p:nvPr>
        </p:nvSpPr>
        <p:spPr>
          <a:xfrm>
            <a:off x="4679522" y="2571750"/>
            <a:ext cx="3701153" cy="19525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/>
              <a:t>Se debe tener presente que los contratos celebrados con infracción a esta normas serán nulos.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0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/>
              <a:t>El personal que participe en procedimiento de compra incurrirá en infracción al Principio de la Probidad Administrativa, sin perjuicio de la responsabilidad civil y penal comprometida.</a:t>
            </a:r>
            <a:endParaRPr dirty="0"/>
          </a:p>
        </p:txBody>
      </p:sp>
      <p:pic>
        <p:nvPicPr>
          <p:cNvPr id="2168" name="Google Shape;2168;p6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0245" r="20245"/>
          <a:stretch/>
        </p:blipFill>
        <p:spPr>
          <a:xfrm flipH="1">
            <a:off x="1305100" y="850500"/>
            <a:ext cx="3072900" cy="34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9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1" name="Google Shape;1851;p52"/>
          <p:cNvGrpSpPr/>
          <p:nvPr/>
        </p:nvGrpSpPr>
        <p:grpSpPr>
          <a:xfrm>
            <a:off x="4408641" y="1896042"/>
            <a:ext cx="326719" cy="428575"/>
            <a:chOff x="5487763" y="2538800"/>
            <a:chExt cx="244825" cy="321150"/>
          </a:xfrm>
        </p:grpSpPr>
        <p:sp>
          <p:nvSpPr>
            <p:cNvPr id="1852" name="Google Shape;1852;p52"/>
            <p:cNvSpPr/>
            <p:nvPr/>
          </p:nvSpPr>
          <p:spPr>
            <a:xfrm>
              <a:off x="5581888" y="2747075"/>
              <a:ext cx="18950" cy="18850"/>
            </a:xfrm>
            <a:custGeom>
              <a:avLst/>
              <a:gdLst/>
              <a:ahLst/>
              <a:cxnLst/>
              <a:rect l="l" t="t" r="r" b="b"/>
              <a:pathLst>
                <a:path w="758" h="754" extrusionOk="0">
                  <a:moveTo>
                    <a:pt x="0" y="1"/>
                  </a:moveTo>
                  <a:lnTo>
                    <a:pt x="0" y="754"/>
                  </a:lnTo>
                  <a:lnTo>
                    <a:pt x="757" y="754"/>
                  </a:lnTo>
                  <a:lnTo>
                    <a:pt x="75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52"/>
            <p:cNvSpPr/>
            <p:nvPr/>
          </p:nvSpPr>
          <p:spPr>
            <a:xfrm>
              <a:off x="5581888" y="2709450"/>
              <a:ext cx="18950" cy="18850"/>
            </a:xfrm>
            <a:custGeom>
              <a:avLst/>
              <a:gdLst/>
              <a:ahLst/>
              <a:cxnLst/>
              <a:rect l="l" t="t" r="r" b="b"/>
              <a:pathLst>
                <a:path w="758" h="754" extrusionOk="0">
                  <a:moveTo>
                    <a:pt x="0" y="0"/>
                  </a:moveTo>
                  <a:lnTo>
                    <a:pt x="0" y="753"/>
                  </a:lnTo>
                  <a:lnTo>
                    <a:pt x="757" y="753"/>
                  </a:lnTo>
                  <a:lnTo>
                    <a:pt x="75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2"/>
            <p:cNvSpPr/>
            <p:nvPr/>
          </p:nvSpPr>
          <p:spPr>
            <a:xfrm>
              <a:off x="5619513" y="2709450"/>
              <a:ext cx="18975" cy="18850"/>
            </a:xfrm>
            <a:custGeom>
              <a:avLst/>
              <a:gdLst/>
              <a:ahLst/>
              <a:cxnLst/>
              <a:rect l="l" t="t" r="r" b="b"/>
              <a:pathLst>
                <a:path w="759" h="754" extrusionOk="0">
                  <a:moveTo>
                    <a:pt x="1" y="0"/>
                  </a:moveTo>
                  <a:lnTo>
                    <a:pt x="1" y="753"/>
                  </a:lnTo>
                  <a:lnTo>
                    <a:pt x="758" y="753"/>
                  </a:lnTo>
                  <a:lnTo>
                    <a:pt x="75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2"/>
            <p:cNvSpPr/>
            <p:nvPr/>
          </p:nvSpPr>
          <p:spPr>
            <a:xfrm>
              <a:off x="5619513" y="2747075"/>
              <a:ext cx="18975" cy="18850"/>
            </a:xfrm>
            <a:custGeom>
              <a:avLst/>
              <a:gdLst/>
              <a:ahLst/>
              <a:cxnLst/>
              <a:rect l="l" t="t" r="r" b="b"/>
              <a:pathLst>
                <a:path w="759" h="754" extrusionOk="0">
                  <a:moveTo>
                    <a:pt x="1" y="1"/>
                  </a:moveTo>
                  <a:lnTo>
                    <a:pt x="1" y="754"/>
                  </a:lnTo>
                  <a:lnTo>
                    <a:pt x="758" y="754"/>
                  </a:lnTo>
                  <a:lnTo>
                    <a:pt x="75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2"/>
            <p:cNvSpPr/>
            <p:nvPr/>
          </p:nvSpPr>
          <p:spPr>
            <a:xfrm>
              <a:off x="5544338" y="2747075"/>
              <a:ext cx="18850" cy="1885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1"/>
                  </a:moveTo>
                  <a:lnTo>
                    <a:pt x="0" y="754"/>
                  </a:lnTo>
                  <a:lnTo>
                    <a:pt x="753" y="754"/>
                  </a:lnTo>
                  <a:lnTo>
                    <a:pt x="753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52"/>
            <p:cNvSpPr/>
            <p:nvPr/>
          </p:nvSpPr>
          <p:spPr>
            <a:xfrm>
              <a:off x="5581888" y="2784825"/>
              <a:ext cx="18950" cy="18850"/>
            </a:xfrm>
            <a:custGeom>
              <a:avLst/>
              <a:gdLst/>
              <a:ahLst/>
              <a:cxnLst/>
              <a:rect l="l" t="t" r="r" b="b"/>
              <a:pathLst>
                <a:path w="758" h="754" extrusionOk="0">
                  <a:moveTo>
                    <a:pt x="0" y="1"/>
                  </a:moveTo>
                  <a:lnTo>
                    <a:pt x="0" y="754"/>
                  </a:lnTo>
                  <a:lnTo>
                    <a:pt x="757" y="754"/>
                  </a:lnTo>
                  <a:lnTo>
                    <a:pt x="75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52"/>
            <p:cNvSpPr/>
            <p:nvPr/>
          </p:nvSpPr>
          <p:spPr>
            <a:xfrm>
              <a:off x="5544338" y="2784825"/>
              <a:ext cx="18850" cy="1885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1"/>
                  </a:moveTo>
                  <a:lnTo>
                    <a:pt x="0" y="754"/>
                  </a:lnTo>
                  <a:lnTo>
                    <a:pt x="753" y="754"/>
                  </a:lnTo>
                  <a:lnTo>
                    <a:pt x="753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2"/>
            <p:cNvSpPr/>
            <p:nvPr/>
          </p:nvSpPr>
          <p:spPr>
            <a:xfrm>
              <a:off x="5544338" y="2709450"/>
              <a:ext cx="18850" cy="1885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0"/>
                  </a:moveTo>
                  <a:lnTo>
                    <a:pt x="0" y="753"/>
                  </a:lnTo>
                  <a:lnTo>
                    <a:pt x="753" y="753"/>
                  </a:lnTo>
                  <a:lnTo>
                    <a:pt x="753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2"/>
            <p:cNvSpPr/>
            <p:nvPr/>
          </p:nvSpPr>
          <p:spPr>
            <a:xfrm>
              <a:off x="5619513" y="2784825"/>
              <a:ext cx="18975" cy="18850"/>
            </a:xfrm>
            <a:custGeom>
              <a:avLst/>
              <a:gdLst/>
              <a:ahLst/>
              <a:cxnLst/>
              <a:rect l="l" t="t" r="r" b="b"/>
              <a:pathLst>
                <a:path w="759" h="754" extrusionOk="0">
                  <a:moveTo>
                    <a:pt x="1" y="1"/>
                  </a:moveTo>
                  <a:lnTo>
                    <a:pt x="1" y="754"/>
                  </a:lnTo>
                  <a:lnTo>
                    <a:pt x="758" y="754"/>
                  </a:lnTo>
                  <a:lnTo>
                    <a:pt x="75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52"/>
            <p:cNvSpPr/>
            <p:nvPr/>
          </p:nvSpPr>
          <p:spPr>
            <a:xfrm>
              <a:off x="5544338" y="2595250"/>
              <a:ext cx="131675" cy="20100"/>
            </a:xfrm>
            <a:custGeom>
              <a:avLst/>
              <a:gdLst/>
              <a:ahLst/>
              <a:cxnLst/>
              <a:rect l="l" t="t" r="r" b="b"/>
              <a:pathLst>
                <a:path w="5267" h="804" extrusionOk="0">
                  <a:moveTo>
                    <a:pt x="0" y="1"/>
                  </a:moveTo>
                  <a:lnTo>
                    <a:pt x="0" y="803"/>
                  </a:lnTo>
                  <a:lnTo>
                    <a:pt x="5267" y="803"/>
                  </a:lnTo>
                  <a:lnTo>
                    <a:pt x="526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52"/>
            <p:cNvSpPr/>
            <p:nvPr/>
          </p:nvSpPr>
          <p:spPr>
            <a:xfrm>
              <a:off x="5657163" y="2747075"/>
              <a:ext cx="18850" cy="56500"/>
            </a:xfrm>
            <a:custGeom>
              <a:avLst/>
              <a:gdLst/>
              <a:ahLst/>
              <a:cxnLst/>
              <a:rect l="l" t="t" r="r" b="b"/>
              <a:pathLst>
                <a:path w="754" h="2260" extrusionOk="0">
                  <a:moveTo>
                    <a:pt x="1" y="1"/>
                  </a:moveTo>
                  <a:lnTo>
                    <a:pt x="1" y="2260"/>
                  </a:lnTo>
                  <a:lnTo>
                    <a:pt x="754" y="2260"/>
                  </a:lnTo>
                  <a:lnTo>
                    <a:pt x="754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52"/>
            <p:cNvSpPr/>
            <p:nvPr/>
          </p:nvSpPr>
          <p:spPr>
            <a:xfrm>
              <a:off x="5487763" y="2538800"/>
              <a:ext cx="244825" cy="321150"/>
            </a:xfrm>
            <a:custGeom>
              <a:avLst/>
              <a:gdLst/>
              <a:ahLst/>
              <a:cxnLst/>
              <a:rect l="l" t="t" r="r" b="b"/>
              <a:pathLst>
                <a:path w="9793" h="12846" extrusionOk="0">
                  <a:moveTo>
                    <a:pt x="7910" y="1506"/>
                  </a:moveTo>
                  <a:cubicBezTo>
                    <a:pt x="8117" y="1506"/>
                    <a:pt x="8287" y="1676"/>
                    <a:pt x="8287" y="1882"/>
                  </a:cubicBezTo>
                  <a:lnTo>
                    <a:pt x="8287" y="3438"/>
                  </a:lnTo>
                  <a:cubicBezTo>
                    <a:pt x="8287" y="3645"/>
                    <a:pt x="8117" y="3814"/>
                    <a:pt x="7910" y="3814"/>
                  </a:cubicBezTo>
                  <a:lnTo>
                    <a:pt x="1883" y="3814"/>
                  </a:lnTo>
                  <a:cubicBezTo>
                    <a:pt x="1676" y="3814"/>
                    <a:pt x="1506" y="3645"/>
                    <a:pt x="1506" y="3438"/>
                  </a:cubicBezTo>
                  <a:lnTo>
                    <a:pt x="1506" y="1882"/>
                  </a:lnTo>
                  <a:cubicBezTo>
                    <a:pt x="1506" y="1676"/>
                    <a:pt x="1676" y="1506"/>
                    <a:pt x="1883" y="1506"/>
                  </a:cubicBezTo>
                  <a:close/>
                  <a:moveTo>
                    <a:pt x="2892" y="4567"/>
                  </a:moveTo>
                  <a:cubicBezTo>
                    <a:pt x="3099" y="4567"/>
                    <a:pt x="3269" y="4737"/>
                    <a:pt x="3269" y="4944"/>
                  </a:cubicBezTo>
                  <a:cubicBezTo>
                    <a:pt x="3269" y="5151"/>
                    <a:pt x="3099" y="5320"/>
                    <a:pt x="2892" y="5320"/>
                  </a:cubicBezTo>
                  <a:lnTo>
                    <a:pt x="1891" y="5320"/>
                  </a:lnTo>
                  <a:cubicBezTo>
                    <a:pt x="1676" y="5320"/>
                    <a:pt x="1510" y="5151"/>
                    <a:pt x="1510" y="4944"/>
                  </a:cubicBezTo>
                  <a:cubicBezTo>
                    <a:pt x="1510" y="4737"/>
                    <a:pt x="1684" y="4567"/>
                    <a:pt x="1891" y="4567"/>
                  </a:cubicBezTo>
                  <a:close/>
                  <a:moveTo>
                    <a:pt x="5399" y="4567"/>
                  </a:moveTo>
                  <a:cubicBezTo>
                    <a:pt x="5606" y="4567"/>
                    <a:pt x="5780" y="4737"/>
                    <a:pt x="5780" y="4944"/>
                  </a:cubicBezTo>
                  <a:cubicBezTo>
                    <a:pt x="5780" y="5151"/>
                    <a:pt x="5606" y="5320"/>
                    <a:pt x="5399" y="5320"/>
                  </a:cubicBezTo>
                  <a:lnTo>
                    <a:pt x="4398" y="5320"/>
                  </a:lnTo>
                  <a:cubicBezTo>
                    <a:pt x="4191" y="5320"/>
                    <a:pt x="4022" y="5151"/>
                    <a:pt x="4022" y="4944"/>
                  </a:cubicBezTo>
                  <a:cubicBezTo>
                    <a:pt x="4022" y="4737"/>
                    <a:pt x="4191" y="4567"/>
                    <a:pt x="4398" y="4567"/>
                  </a:cubicBezTo>
                  <a:close/>
                  <a:moveTo>
                    <a:pt x="7910" y="4567"/>
                  </a:moveTo>
                  <a:cubicBezTo>
                    <a:pt x="8117" y="4567"/>
                    <a:pt x="8287" y="4737"/>
                    <a:pt x="8287" y="4944"/>
                  </a:cubicBezTo>
                  <a:cubicBezTo>
                    <a:pt x="8287" y="5151"/>
                    <a:pt x="8117" y="5320"/>
                    <a:pt x="7910" y="5320"/>
                  </a:cubicBezTo>
                  <a:lnTo>
                    <a:pt x="6905" y="5320"/>
                  </a:lnTo>
                  <a:cubicBezTo>
                    <a:pt x="6698" y="5320"/>
                    <a:pt x="6529" y="5151"/>
                    <a:pt x="6529" y="4944"/>
                  </a:cubicBezTo>
                  <a:cubicBezTo>
                    <a:pt x="6529" y="4737"/>
                    <a:pt x="6698" y="4567"/>
                    <a:pt x="6905" y="4567"/>
                  </a:cubicBezTo>
                  <a:close/>
                  <a:moveTo>
                    <a:pt x="7910" y="6069"/>
                  </a:moveTo>
                  <a:cubicBezTo>
                    <a:pt x="8117" y="6069"/>
                    <a:pt x="8287" y="6243"/>
                    <a:pt x="8287" y="6450"/>
                  </a:cubicBezTo>
                  <a:lnTo>
                    <a:pt x="8287" y="10967"/>
                  </a:lnTo>
                  <a:cubicBezTo>
                    <a:pt x="8287" y="11174"/>
                    <a:pt x="8117" y="11344"/>
                    <a:pt x="7910" y="11344"/>
                  </a:cubicBezTo>
                  <a:lnTo>
                    <a:pt x="1883" y="11344"/>
                  </a:lnTo>
                  <a:cubicBezTo>
                    <a:pt x="1676" y="11344"/>
                    <a:pt x="1506" y="11174"/>
                    <a:pt x="1506" y="10967"/>
                  </a:cubicBezTo>
                  <a:lnTo>
                    <a:pt x="1506" y="6450"/>
                  </a:lnTo>
                  <a:cubicBezTo>
                    <a:pt x="1506" y="6243"/>
                    <a:pt x="1676" y="6069"/>
                    <a:pt x="1883" y="6069"/>
                  </a:cubicBezTo>
                  <a:close/>
                  <a:moveTo>
                    <a:pt x="1130" y="0"/>
                  </a:moveTo>
                  <a:cubicBezTo>
                    <a:pt x="505" y="0"/>
                    <a:pt x="0" y="505"/>
                    <a:pt x="0" y="1125"/>
                  </a:cubicBezTo>
                  <a:lnTo>
                    <a:pt x="0" y="11716"/>
                  </a:lnTo>
                  <a:cubicBezTo>
                    <a:pt x="0" y="12345"/>
                    <a:pt x="509" y="12845"/>
                    <a:pt x="1130" y="12845"/>
                  </a:cubicBezTo>
                  <a:lnTo>
                    <a:pt x="8659" y="12845"/>
                  </a:lnTo>
                  <a:cubicBezTo>
                    <a:pt x="9284" y="12845"/>
                    <a:pt x="9784" y="12337"/>
                    <a:pt x="9784" y="11716"/>
                  </a:cubicBezTo>
                  <a:lnTo>
                    <a:pt x="9784" y="1134"/>
                  </a:lnTo>
                  <a:cubicBezTo>
                    <a:pt x="9793" y="505"/>
                    <a:pt x="9284" y="0"/>
                    <a:pt x="865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52"/>
            <p:cNvSpPr/>
            <p:nvPr/>
          </p:nvSpPr>
          <p:spPr>
            <a:xfrm>
              <a:off x="5657163" y="2709450"/>
              <a:ext cx="18850" cy="1885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1" y="0"/>
                  </a:moveTo>
                  <a:lnTo>
                    <a:pt x="1" y="753"/>
                  </a:lnTo>
                  <a:lnTo>
                    <a:pt x="754" y="753"/>
                  </a:lnTo>
                  <a:lnTo>
                    <a:pt x="75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5" name="Google Shape;1865;p52"/>
          <p:cNvSpPr txBox="1">
            <a:spLocks noGrp="1"/>
          </p:cNvSpPr>
          <p:nvPr>
            <p:ph type="title"/>
          </p:nvPr>
        </p:nvSpPr>
        <p:spPr>
          <a:xfrm>
            <a:off x="3504804" y="2437440"/>
            <a:ext cx="2124900" cy="4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Capitulo VII</a:t>
            </a:r>
            <a:endParaRPr dirty="0"/>
          </a:p>
        </p:txBody>
      </p:sp>
      <p:sp>
        <p:nvSpPr>
          <p:cNvPr id="1866" name="Google Shape;1866;p52"/>
          <p:cNvSpPr txBox="1">
            <a:spLocks noGrp="1"/>
          </p:cNvSpPr>
          <p:nvPr>
            <p:ph type="subTitle" idx="1"/>
          </p:nvPr>
        </p:nvSpPr>
        <p:spPr>
          <a:xfrm>
            <a:off x="3504800" y="2891028"/>
            <a:ext cx="2124900" cy="7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De la Probidad Administrativa y transparencia en la contratación pública.</a:t>
            </a:r>
            <a:endParaRPr dirty="0"/>
          </a:p>
        </p:txBody>
      </p:sp>
      <p:sp>
        <p:nvSpPr>
          <p:cNvPr id="1867" name="Google Shape;1867;p52"/>
          <p:cNvSpPr txBox="1">
            <a:spLocks noGrp="1"/>
          </p:cNvSpPr>
          <p:nvPr>
            <p:ph type="title" idx="2"/>
          </p:nvPr>
        </p:nvSpPr>
        <p:spPr>
          <a:xfrm>
            <a:off x="788974" y="2349723"/>
            <a:ext cx="2602821" cy="9229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Se publicó en el D. O. el 11.12.23</a:t>
            </a:r>
            <a:endParaRPr dirty="0"/>
          </a:p>
        </p:txBody>
      </p:sp>
      <p:sp>
        <p:nvSpPr>
          <p:cNvPr id="1868" name="Google Shape;1868;p52"/>
          <p:cNvSpPr txBox="1">
            <a:spLocks noGrp="1"/>
          </p:cNvSpPr>
          <p:nvPr>
            <p:ph type="subTitle" idx="3"/>
          </p:nvPr>
        </p:nvSpPr>
        <p:spPr>
          <a:xfrm>
            <a:off x="1015374" y="3189075"/>
            <a:ext cx="2124900" cy="4684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Vigencia diferida.</a:t>
            </a:r>
          </a:p>
        </p:txBody>
      </p:sp>
      <p:sp>
        <p:nvSpPr>
          <p:cNvPr id="1869" name="Google Shape;1869;p52"/>
          <p:cNvSpPr txBox="1">
            <a:spLocks noGrp="1"/>
          </p:cNvSpPr>
          <p:nvPr>
            <p:ph type="title" idx="4"/>
          </p:nvPr>
        </p:nvSpPr>
        <p:spPr>
          <a:xfrm>
            <a:off x="6104297" y="2780792"/>
            <a:ext cx="2124900" cy="4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Arts. 35 bis a 35 </a:t>
            </a:r>
            <a:r>
              <a:rPr lang="es-ES" dirty="0" err="1"/>
              <a:t>nonies</a:t>
            </a:r>
            <a:endParaRPr dirty="0"/>
          </a:p>
        </p:txBody>
      </p:sp>
      <p:sp>
        <p:nvSpPr>
          <p:cNvPr id="1872" name="Google Shape;1872;p52"/>
          <p:cNvSpPr/>
          <p:nvPr/>
        </p:nvSpPr>
        <p:spPr>
          <a:xfrm>
            <a:off x="-9550" y="4597475"/>
            <a:ext cx="9153600" cy="5463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3" name="Google Shape;1873;p52"/>
          <p:cNvGrpSpPr/>
          <p:nvPr/>
        </p:nvGrpSpPr>
        <p:grpSpPr>
          <a:xfrm>
            <a:off x="1876848" y="1895992"/>
            <a:ext cx="427207" cy="428675"/>
            <a:chOff x="4751163" y="2538825"/>
            <a:chExt cx="320125" cy="321225"/>
          </a:xfrm>
        </p:grpSpPr>
        <p:sp>
          <p:nvSpPr>
            <p:cNvPr id="1874" name="Google Shape;1874;p52"/>
            <p:cNvSpPr/>
            <p:nvPr/>
          </p:nvSpPr>
          <p:spPr>
            <a:xfrm>
              <a:off x="4995988" y="2747075"/>
              <a:ext cx="18950" cy="18850"/>
            </a:xfrm>
            <a:custGeom>
              <a:avLst/>
              <a:gdLst/>
              <a:ahLst/>
              <a:cxnLst/>
              <a:rect l="l" t="t" r="r" b="b"/>
              <a:pathLst>
                <a:path w="758" h="754" extrusionOk="0">
                  <a:moveTo>
                    <a:pt x="0" y="1"/>
                  </a:moveTo>
                  <a:lnTo>
                    <a:pt x="0" y="754"/>
                  </a:lnTo>
                  <a:lnTo>
                    <a:pt x="757" y="754"/>
                  </a:lnTo>
                  <a:lnTo>
                    <a:pt x="75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52"/>
            <p:cNvSpPr/>
            <p:nvPr/>
          </p:nvSpPr>
          <p:spPr>
            <a:xfrm>
              <a:off x="4995988" y="2709450"/>
              <a:ext cx="18950" cy="18850"/>
            </a:xfrm>
            <a:custGeom>
              <a:avLst/>
              <a:gdLst/>
              <a:ahLst/>
              <a:cxnLst/>
              <a:rect l="l" t="t" r="r" b="b"/>
              <a:pathLst>
                <a:path w="758" h="754" extrusionOk="0">
                  <a:moveTo>
                    <a:pt x="0" y="0"/>
                  </a:moveTo>
                  <a:lnTo>
                    <a:pt x="0" y="753"/>
                  </a:lnTo>
                  <a:lnTo>
                    <a:pt x="757" y="753"/>
                  </a:lnTo>
                  <a:lnTo>
                    <a:pt x="75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52"/>
            <p:cNvSpPr/>
            <p:nvPr/>
          </p:nvSpPr>
          <p:spPr>
            <a:xfrm>
              <a:off x="4920688" y="2709450"/>
              <a:ext cx="18850" cy="1885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0"/>
                  </a:moveTo>
                  <a:lnTo>
                    <a:pt x="0" y="753"/>
                  </a:lnTo>
                  <a:lnTo>
                    <a:pt x="753" y="753"/>
                  </a:lnTo>
                  <a:lnTo>
                    <a:pt x="753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52"/>
            <p:cNvSpPr/>
            <p:nvPr/>
          </p:nvSpPr>
          <p:spPr>
            <a:xfrm>
              <a:off x="4958238" y="2709450"/>
              <a:ext cx="18950" cy="18850"/>
            </a:xfrm>
            <a:custGeom>
              <a:avLst/>
              <a:gdLst/>
              <a:ahLst/>
              <a:cxnLst/>
              <a:rect l="l" t="t" r="r" b="b"/>
              <a:pathLst>
                <a:path w="758" h="754" extrusionOk="0">
                  <a:moveTo>
                    <a:pt x="0" y="0"/>
                  </a:moveTo>
                  <a:lnTo>
                    <a:pt x="0" y="753"/>
                  </a:lnTo>
                  <a:lnTo>
                    <a:pt x="757" y="753"/>
                  </a:lnTo>
                  <a:lnTo>
                    <a:pt x="75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52"/>
            <p:cNvSpPr/>
            <p:nvPr/>
          </p:nvSpPr>
          <p:spPr>
            <a:xfrm>
              <a:off x="4807738" y="2747075"/>
              <a:ext cx="18950" cy="18850"/>
            </a:xfrm>
            <a:custGeom>
              <a:avLst/>
              <a:gdLst/>
              <a:ahLst/>
              <a:cxnLst/>
              <a:rect l="l" t="t" r="r" b="b"/>
              <a:pathLst>
                <a:path w="758" h="754" extrusionOk="0">
                  <a:moveTo>
                    <a:pt x="1" y="1"/>
                  </a:moveTo>
                  <a:lnTo>
                    <a:pt x="1" y="754"/>
                  </a:lnTo>
                  <a:lnTo>
                    <a:pt x="758" y="754"/>
                  </a:lnTo>
                  <a:lnTo>
                    <a:pt x="75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2"/>
            <p:cNvSpPr/>
            <p:nvPr/>
          </p:nvSpPr>
          <p:spPr>
            <a:xfrm>
              <a:off x="4958238" y="2747075"/>
              <a:ext cx="18950" cy="18850"/>
            </a:xfrm>
            <a:custGeom>
              <a:avLst/>
              <a:gdLst/>
              <a:ahLst/>
              <a:cxnLst/>
              <a:rect l="l" t="t" r="r" b="b"/>
              <a:pathLst>
                <a:path w="758" h="754" extrusionOk="0">
                  <a:moveTo>
                    <a:pt x="0" y="1"/>
                  </a:moveTo>
                  <a:lnTo>
                    <a:pt x="0" y="754"/>
                  </a:lnTo>
                  <a:lnTo>
                    <a:pt x="757" y="754"/>
                  </a:lnTo>
                  <a:lnTo>
                    <a:pt x="75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2"/>
            <p:cNvSpPr/>
            <p:nvPr/>
          </p:nvSpPr>
          <p:spPr>
            <a:xfrm>
              <a:off x="4883038" y="2709450"/>
              <a:ext cx="18850" cy="1885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0"/>
                  </a:moveTo>
                  <a:lnTo>
                    <a:pt x="0" y="753"/>
                  </a:lnTo>
                  <a:lnTo>
                    <a:pt x="753" y="753"/>
                  </a:lnTo>
                  <a:lnTo>
                    <a:pt x="753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52"/>
            <p:cNvSpPr/>
            <p:nvPr/>
          </p:nvSpPr>
          <p:spPr>
            <a:xfrm>
              <a:off x="4845388" y="2747075"/>
              <a:ext cx="18950" cy="18850"/>
            </a:xfrm>
            <a:custGeom>
              <a:avLst/>
              <a:gdLst/>
              <a:ahLst/>
              <a:cxnLst/>
              <a:rect l="l" t="t" r="r" b="b"/>
              <a:pathLst>
                <a:path w="758" h="754" extrusionOk="0">
                  <a:moveTo>
                    <a:pt x="1" y="1"/>
                  </a:moveTo>
                  <a:lnTo>
                    <a:pt x="1" y="754"/>
                  </a:lnTo>
                  <a:lnTo>
                    <a:pt x="758" y="754"/>
                  </a:lnTo>
                  <a:lnTo>
                    <a:pt x="75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52"/>
            <p:cNvSpPr/>
            <p:nvPr/>
          </p:nvSpPr>
          <p:spPr>
            <a:xfrm>
              <a:off x="4920688" y="2747075"/>
              <a:ext cx="18850" cy="1885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1"/>
                  </a:moveTo>
                  <a:lnTo>
                    <a:pt x="0" y="754"/>
                  </a:lnTo>
                  <a:lnTo>
                    <a:pt x="753" y="754"/>
                  </a:lnTo>
                  <a:lnTo>
                    <a:pt x="753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2"/>
            <p:cNvSpPr/>
            <p:nvPr/>
          </p:nvSpPr>
          <p:spPr>
            <a:xfrm>
              <a:off x="4883038" y="2747075"/>
              <a:ext cx="18850" cy="1885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1"/>
                  </a:moveTo>
                  <a:lnTo>
                    <a:pt x="0" y="754"/>
                  </a:lnTo>
                  <a:lnTo>
                    <a:pt x="753" y="754"/>
                  </a:lnTo>
                  <a:lnTo>
                    <a:pt x="753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2"/>
            <p:cNvSpPr/>
            <p:nvPr/>
          </p:nvSpPr>
          <p:spPr>
            <a:xfrm>
              <a:off x="4920688" y="2784825"/>
              <a:ext cx="18850" cy="1885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1"/>
                  </a:moveTo>
                  <a:lnTo>
                    <a:pt x="0" y="754"/>
                  </a:lnTo>
                  <a:lnTo>
                    <a:pt x="753" y="754"/>
                  </a:lnTo>
                  <a:lnTo>
                    <a:pt x="753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52"/>
            <p:cNvSpPr/>
            <p:nvPr/>
          </p:nvSpPr>
          <p:spPr>
            <a:xfrm>
              <a:off x="4958238" y="2784825"/>
              <a:ext cx="18950" cy="18850"/>
            </a:xfrm>
            <a:custGeom>
              <a:avLst/>
              <a:gdLst/>
              <a:ahLst/>
              <a:cxnLst/>
              <a:rect l="l" t="t" r="r" b="b"/>
              <a:pathLst>
                <a:path w="758" h="754" extrusionOk="0">
                  <a:moveTo>
                    <a:pt x="0" y="1"/>
                  </a:moveTo>
                  <a:lnTo>
                    <a:pt x="0" y="754"/>
                  </a:lnTo>
                  <a:lnTo>
                    <a:pt x="757" y="754"/>
                  </a:lnTo>
                  <a:lnTo>
                    <a:pt x="75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52"/>
            <p:cNvSpPr/>
            <p:nvPr/>
          </p:nvSpPr>
          <p:spPr>
            <a:xfrm>
              <a:off x="4995988" y="2784825"/>
              <a:ext cx="18950" cy="18850"/>
            </a:xfrm>
            <a:custGeom>
              <a:avLst/>
              <a:gdLst/>
              <a:ahLst/>
              <a:cxnLst/>
              <a:rect l="l" t="t" r="r" b="b"/>
              <a:pathLst>
                <a:path w="758" h="754" extrusionOk="0">
                  <a:moveTo>
                    <a:pt x="0" y="1"/>
                  </a:moveTo>
                  <a:lnTo>
                    <a:pt x="0" y="754"/>
                  </a:lnTo>
                  <a:lnTo>
                    <a:pt x="757" y="754"/>
                  </a:lnTo>
                  <a:lnTo>
                    <a:pt x="75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52"/>
            <p:cNvSpPr/>
            <p:nvPr/>
          </p:nvSpPr>
          <p:spPr>
            <a:xfrm>
              <a:off x="4845388" y="2709450"/>
              <a:ext cx="18950" cy="18850"/>
            </a:xfrm>
            <a:custGeom>
              <a:avLst/>
              <a:gdLst/>
              <a:ahLst/>
              <a:cxnLst/>
              <a:rect l="l" t="t" r="r" b="b"/>
              <a:pathLst>
                <a:path w="758" h="754" extrusionOk="0">
                  <a:moveTo>
                    <a:pt x="1" y="0"/>
                  </a:moveTo>
                  <a:lnTo>
                    <a:pt x="1" y="753"/>
                  </a:lnTo>
                  <a:lnTo>
                    <a:pt x="758" y="753"/>
                  </a:lnTo>
                  <a:lnTo>
                    <a:pt x="75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52"/>
            <p:cNvSpPr/>
            <p:nvPr/>
          </p:nvSpPr>
          <p:spPr>
            <a:xfrm>
              <a:off x="4751163" y="2634150"/>
              <a:ext cx="320025" cy="225900"/>
            </a:xfrm>
            <a:custGeom>
              <a:avLst/>
              <a:gdLst/>
              <a:ahLst/>
              <a:cxnLst/>
              <a:rect l="l" t="t" r="r" b="b"/>
              <a:pathLst>
                <a:path w="12801" h="9036" extrusionOk="0">
                  <a:moveTo>
                    <a:pt x="5387" y="753"/>
                  </a:moveTo>
                  <a:cubicBezTo>
                    <a:pt x="5577" y="753"/>
                    <a:pt x="5751" y="890"/>
                    <a:pt x="5772" y="1088"/>
                  </a:cubicBezTo>
                  <a:cubicBezTo>
                    <a:pt x="5797" y="1316"/>
                    <a:pt x="5623" y="1506"/>
                    <a:pt x="5400" y="1506"/>
                  </a:cubicBezTo>
                  <a:lnTo>
                    <a:pt x="1900" y="1506"/>
                  </a:lnTo>
                  <a:cubicBezTo>
                    <a:pt x="1705" y="1506"/>
                    <a:pt x="1536" y="1366"/>
                    <a:pt x="1515" y="1171"/>
                  </a:cubicBezTo>
                  <a:cubicBezTo>
                    <a:pt x="1490" y="948"/>
                    <a:pt x="1664" y="753"/>
                    <a:pt x="1887" y="753"/>
                  </a:cubicBezTo>
                  <a:close/>
                  <a:moveTo>
                    <a:pt x="10922" y="2259"/>
                  </a:moveTo>
                  <a:cubicBezTo>
                    <a:pt x="11129" y="2259"/>
                    <a:pt x="11299" y="2433"/>
                    <a:pt x="11299" y="2640"/>
                  </a:cubicBezTo>
                  <a:lnTo>
                    <a:pt x="11299" y="7157"/>
                  </a:lnTo>
                  <a:cubicBezTo>
                    <a:pt x="11299" y="7364"/>
                    <a:pt x="11129" y="7534"/>
                    <a:pt x="10922" y="7534"/>
                  </a:cubicBezTo>
                  <a:lnTo>
                    <a:pt x="1887" y="7534"/>
                  </a:lnTo>
                  <a:cubicBezTo>
                    <a:pt x="1680" y="7534"/>
                    <a:pt x="1511" y="7364"/>
                    <a:pt x="1511" y="7157"/>
                  </a:cubicBezTo>
                  <a:lnTo>
                    <a:pt x="1511" y="2640"/>
                  </a:lnTo>
                  <a:cubicBezTo>
                    <a:pt x="1511" y="2429"/>
                    <a:pt x="1680" y="2259"/>
                    <a:pt x="1887" y="2259"/>
                  </a:cubicBezTo>
                  <a:close/>
                  <a:moveTo>
                    <a:pt x="1" y="0"/>
                  </a:moveTo>
                  <a:lnTo>
                    <a:pt x="1" y="7910"/>
                  </a:lnTo>
                  <a:cubicBezTo>
                    <a:pt x="5" y="8531"/>
                    <a:pt x="514" y="9036"/>
                    <a:pt x="1134" y="9036"/>
                  </a:cubicBezTo>
                  <a:lnTo>
                    <a:pt x="11671" y="9036"/>
                  </a:lnTo>
                  <a:cubicBezTo>
                    <a:pt x="12296" y="9036"/>
                    <a:pt x="12801" y="8531"/>
                    <a:pt x="12801" y="7910"/>
                  </a:cubicBezTo>
                  <a:lnTo>
                    <a:pt x="1280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52"/>
            <p:cNvSpPr/>
            <p:nvPr/>
          </p:nvSpPr>
          <p:spPr>
            <a:xfrm>
              <a:off x="4807738" y="2784825"/>
              <a:ext cx="18950" cy="18850"/>
            </a:xfrm>
            <a:custGeom>
              <a:avLst/>
              <a:gdLst/>
              <a:ahLst/>
              <a:cxnLst/>
              <a:rect l="l" t="t" r="r" b="b"/>
              <a:pathLst>
                <a:path w="758" h="754" extrusionOk="0">
                  <a:moveTo>
                    <a:pt x="1" y="1"/>
                  </a:moveTo>
                  <a:lnTo>
                    <a:pt x="1" y="754"/>
                  </a:lnTo>
                  <a:lnTo>
                    <a:pt x="758" y="754"/>
                  </a:lnTo>
                  <a:lnTo>
                    <a:pt x="75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2"/>
            <p:cNvSpPr/>
            <p:nvPr/>
          </p:nvSpPr>
          <p:spPr>
            <a:xfrm>
              <a:off x="4883038" y="2784825"/>
              <a:ext cx="18850" cy="1885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1"/>
                  </a:moveTo>
                  <a:lnTo>
                    <a:pt x="0" y="754"/>
                  </a:lnTo>
                  <a:lnTo>
                    <a:pt x="753" y="754"/>
                  </a:lnTo>
                  <a:lnTo>
                    <a:pt x="753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2"/>
            <p:cNvSpPr/>
            <p:nvPr/>
          </p:nvSpPr>
          <p:spPr>
            <a:xfrm>
              <a:off x="4807738" y="2709450"/>
              <a:ext cx="18950" cy="18850"/>
            </a:xfrm>
            <a:custGeom>
              <a:avLst/>
              <a:gdLst/>
              <a:ahLst/>
              <a:cxnLst/>
              <a:rect l="l" t="t" r="r" b="b"/>
              <a:pathLst>
                <a:path w="758" h="754" extrusionOk="0">
                  <a:moveTo>
                    <a:pt x="1" y="0"/>
                  </a:moveTo>
                  <a:lnTo>
                    <a:pt x="1" y="753"/>
                  </a:lnTo>
                  <a:lnTo>
                    <a:pt x="758" y="753"/>
                  </a:lnTo>
                  <a:lnTo>
                    <a:pt x="75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52"/>
            <p:cNvSpPr/>
            <p:nvPr/>
          </p:nvSpPr>
          <p:spPr>
            <a:xfrm>
              <a:off x="4845388" y="2784825"/>
              <a:ext cx="18950" cy="18850"/>
            </a:xfrm>
            <a:custGeom>
              <a:avLst/>
              <a:gdLst/>
              <a:ahLst/>
              <a:cxnLst/>
              <a:rect l="l" t="t" r="r" b="b"/>
              <a:pathLst>
                <a:path w="758" h="754" extrusionOk="0">
                  <a:moveTo>
                    <a:pt x="1" y="1"/>
                  </a:moveTo>
                  <a:lnTo>
                    <a:pt x="1" y="754"/>
                  </a:lnTo>
                  <a:lnTo>
                    <a:pt x="758" y="754"/>
                  </a:lnTo>
                  <a:lnTo>
                    <a:pt x="75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52"/>
            <p:cNvSpPr/>
            <p:nvPr/>
          </p:nvSpPr>
          <p:spPr>
            <a:xfrm>
              <a:off x="4751163" y="2557600"/>
              <a:ext cx="320125" cy="57750"/>
            </a:xfrm>
            <a:custGeom>
              <a:avLst/>
              <a:gdLst/>
              <a:ahLst/>
              <a:cxnLst/>
              <a:rect l="l" t="t" r="r" b="b"/>
              <a:pathLst>
                <a:path w="12805" h="2310" extrusionOk="0">
                  <a:moveTo>
                    <a:pt x="1126" y="1"/>
                  </a:moveTo>
                  <a:cubicBezTo>
                    <a:pt x="501" y="1"/>
                    <a:pt x="1" y="510"/>
                    <a:pt x="1" y="1130"/>
                  </a:cubicBezTo>
                  <a:lnTo>
                    <a:pt x="1" y="2309"/>
                  </a:lnTo>
                  <a:lnTo>
                    <a:pt x="12801" y="2309"/>
                  </a:lnTo>
                  <a:lnTo>
                    <a:pt x="12801" y="1130"/>
                  </a:lnTo>
                  <a:cubicBezTo>
                    <a:pt x="12805" y="510"/>
                    <a:pt x="12296" y="1"/>
                    <a:pt x="11675" y="1"/>
                  </a:cubicBezTo>
                  <a:lnTo>
                    <a:pt x="11299" y="1"/>
                  </a:lnTo>
                  <a:lnTo>
                    <a:pt x="11299" y="1118"/>
                  </a:lnTo>
                  <a:cubicBezTo>
                    <a:pt x="11299" y="1312"/>
                    <a:pt x="11158" y="1482"/>
                    <a:pt x="10964" y="1503"/>
                  </a:cubicBezTo>
                  <a:cubicBezTo>
                    <a:pt x="10949" y="1504"/>
                    <a:pt x="10935" y="1505"/>
                    <a:pt x="10921" y="1505"/>
                  </a:cubicBezTo>
                  <a:cubicBezTo>
                    <a:pt x="10713" y="1505"/>
                    <a:pt x="10546" y="1339"/>
                    <a:pt x="10546" y="1130"/>
                  </a:cubicBezTo>
                  <a:lnTo>
                    <a:pt x="10546" y="1"/>
                  </a:lnTo>
                  <a:lnTo>
                    <a:pt x="9789" y="1"/>
                  </a:lnTo>
                  <a:lnTo>
                    <a:pt x="9789" y="1118"/>
                  </a:lnTo>
                  <a:cubicBezTo>
                    <a:pt x="9789" y="1312"/>
                    <a:pt x="9648" y="1482"/>
                    <a:pt x="9454" y="1503"/>
                  </a:cubicBezTo>
                  <a:cubicBezTo>
                    <a:pt x="9439" y="1504"/>
                    <a:pt x="9425" y="1505"/>
                    <a:pt x="9411" y="1505"/>
                  </a:cubicBezTo>
                  <a:cubicBezTo>
                    <a:pt x="9203" y="1505"/>
                    <a:pt x="9036" y="1339"/>
                    <a:pt x="9036" y="1130"/>
                  </a:cubicBezTo>
                  <a:lnTo>
                    <a:pt x="9036" y="1"/>
                  </a:lnTo>
                  <a:lnTo>
                    <a:pt x="8279" y="1"/>
                  </a:lnTo>
                  <a:lnTo>
                    <a:pt x="8279" y="1118"/>
                  </a:lnTo>
                  <a:cubicBezTo>
                    <a:pt x="8279" y="1312"/>
                    <a:pt x="8138" y="1482"/>
                    <a:pt x="7944" y="1503"/>
                  </a:cubicBezTo>
                  <a:cubicBezTo>
                    <a:pt x="7929" y="1504"/>
                    <a:pt x="7915" y="1505"/>
                    <a:pt x="7901" y="1505"/>
                  </a:cubicBezTo>
                  <a:cubicBezTo>
                    <a:pt x="7693" y="1505"/>
                    <a:pt x="7526" y="1339"/>
                    <a:pt x="7526" y="1130"/>
                  </a:cubicBezTo>
                  <a:lnTo>
                    <a:pt x="7526" y="1"/>
                  </a:lnTo>
                  <a:lnTo>
                    <a:pt x="6769" y="1"/>
                  </a:lnTo>
                  <a:lnTo>
                    <a:pt x="6769" y="1118"/>
                  </a:lnTo>
                  <a:cubicBezTo>
                    <a:pt x="6769" y="1312"/>
                    <a:pt x="6628" y="1482"/>
                    <a:pt x="6434" y="1503"/>
                  </a:cubicBezTo>
                  <a:cubicBezTo>
                    <a:pt x="6419" y="1504"/>
                    <a:pt x="6405" y="1505"/>
                    <a:pt x="6391" y="1505"/>
                  </a:cubicBezTo>
                  <a:cubicBezTo>
                    <a:pt x="6183" y="1505"/>
                    <a:pt x="6016" y="1339"/>
                    <a:pt x="6016" y="1130"/>
                  </a:cubicBezTo>
                  <a:lnTo>
                    <a:pt x="6016" y="1"/>
                  </a:lnTo>
                  <a:lnTo>
                    <a:pt x="5259" y="1"/>
                  </a:lnTo>
                  <a:lnTo>
                    <a:pt x="5259" y="1118"/>
                  </a:lnTo>
                  <a:cubicBezTo>
                    <a:pt x="5259" y="1312"/>
                    <a:pt x="5118" y="1482"/>
                    <a:pt x="4924" y="1503"/>
                  </a:cubicBezTo>
                  <a:cubicBezTo>
                    <a:pt x="4909" y="1504"/>
                    <a:pt x="4895" y="1505"/>
                    <a:pt x="4881" y="1505"/>
                  </a:cubicBezTo>
                  <a:cubicBezTo>
                    <a:pt x="4673" y="1505"/>
                    <a:pt x="4506" y="1339"/>
                    <a:pt x="4506" y="1130"/>
                  </a:cubicBezTo>
                  <a:lnTo>
                    <a:pt x="4506" y="1"/>
                  </a:lnTo>
                  <a:lnTo>
                    <a:pt x="3770" y="1"/>
                  </a:lnTo>
                  <a:lnTo>
                    <a:pt x="3770" y="1118"/>
                  </a:lnTo>
                  <a:cubicBezTo>
                    <a:pt x="3770" y="1312"/>
                    <a:pt x="3629" y="1482"/>
                    <a:pt x="3435" y="1503"/>
                  </a:cubicBezTo>
                  <a:cubicBezTo>
                    <a:pt x="3420" y="1504"/>
                    <a:pt x="3406" y="1505"/>
                    <a:pt x="3391" y="1505"/>
                  </a:cubicBezTo>
                  <a:cubicBezTo>
                    <a:pt x="3183" y="1505"/>
                    <a:pt x="3017" y="1339"/>
                    <a:pt x="3017" y="1130"/>
                  </a:cubicBezTo>
                  <a:lnTo>
                    <a:pt x="3017" y="1"/>
                  </a:lnTo>
                  <a:lnTo>
                    <a:pt x="2260" y="1"/>
                  </a:lnTo>
                  <a:lnTo>
                    <a:pt x="2260" y="1118"/>
                  </a:lnTo>
                  <a:cubicBezTo>
                    <a:pt x="2260" y="1312"/>
                    <a:pt x="2119" y="1482"/>
                    <a:pt x="1925" y="1503"/>
                  </a:cubicBezTo>
                  <a:cubicBezTo>
                    <a:pt x="1910" y="1504"/>
                    <a:pt x="1896" y="1505"/>
                    <a:pt x="1881" y="1505"/>
                  </a:cubicBezTo>
                  <a:cubicBezTo>
                    <a:pt x="1673" y="1505"/>
                    <a:pt x="1507" y="1339"/>
                    <a:pt x="1507" y="1130"/>
                  </a:cubicBezTo>
                  <a:lnTo>
                    <a:pt x="150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52"/>
            <p:cNvSpPr/>
            <p:nvPr/>
          </p:nvSpPr>
          <p:spPr>
            <a:xfrm>
              <a:off x="4788913" y="2538825"/>
              <a:ext cx="18850" cy="18800"/>
            </a:xfrm>
            <a:custGeom>
              <a:avLst/>
              <a:gdLst/>
              <a:ahLst/>
              <a:cxnLst/>
              <a:rect l="l" t="t" r="r" b="b"/>
              <a:pathLst>
                <a:path w="754" h="752" extrusionOk="0">
                  <a:moveTo>
                    <a:pt x="379" y="1"/>
                  </a:moveTo>
                  <a:cubicBezTo>
                    <a:pt x="365" y="1"/>
                    <a:pt x="350" y="2"/>
                    <a:pt x="336" y="3"/>
                  </a:cubicBezTo>
                  <a:cubicBezTo>
                    <a:pt x="146" y="24"/>
                    <a:pt x="1" y="194"/>
                    <a:pt x="1" y="388"/>
                  </a:cubicBezTo>
                  <a:lnTo>
                    <a:pt x="1" y="752"/>
                  </a:lnTo>
                  <a:lnTo>
                    <a:pt x="754" y="752"/>
                  </a:lnTo>
                  <a:lnTo>
                    <a:pt x="754" y="376"/>
                  </a:lnTo>
                  <a:cubicBezTo>
                    <a:pt x="754" y="166"/>
                    <a:pt x="587" y="1"/>
                    <a:pt x="379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2"/>
            <p:cNvSpPr/>
            <p:nvPr/>
          </p:nvSpPr>
          <p:spPr>
            <a:xfrm>
              <a:off x="4826563" y="2538825"/>
              <a:ext cx="18850" cy="18800"/>
            </a:xfrm>
            <a:custGeom>
              <a:avLst/>
              <a:gdLst/>
              <a:ahLst/>
              <a:cxnLst/>
              <a:rect l="l" t="t" r="r" b="b"/>
              <a:pathLst>
                <a:path w="754" h="752" extrusionOk="0">
                  <a:moveTo>
                    <a:pt x="379" y="1"/>
                  </a:moveTo>
                  <a:cubicBezTo>
                    <a:pt x="365" y="1"/>
                    <a:pt x="350" y="2"/>
                    <a:pt x="336" y="3"/>
                  </a:cubicBezTo>
                  <a:cubicBezTo>
                    <a:pt x="145" y="24"/>
                    <a:pt x="1" y="194"/>
                    <a:pt x="1" y="388"/>
                  </a:cubicBezTo>
                  <a:lnTo>
                    <a:pt x="1" y="752"/>
                  </a:lnTo>
                  <a:lnTo>
                    <a:pt x="754" y="752"/>
                  </a:lnTo>
                  <a:lnTo>
                    <a:pt x="754" y="376"/>
                  </a:lnTo>
                  <a:cubicBezTo>
                    <a:pt x="754" y="166"/>
                    <a:pt x="587" y="1"/>
                    <a:pt x="379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52"/>
            <p:cNvSpPr/>
            <p:nvPr/>
          </p:nvSpPr>
          <p:spPr>
            <a:xfrm>
              <a:off x="4864113" y="2538825"/>
              <a:ext cx="18950" cy="18800"/>
            </a:xfrm>
            <a:custGeom>
              <a:avLst/>
              <a:gdLst/>
              <a:ahLst/>
              <a:cxnLst/>
              <a:rect l="l" t="t" r="r" b="b"/>
              <a:pathLst>
                <a:path w="758" h="752" extrusionOk="0">
                  <a:moveTo>
                    <a:pt x="383" y="1"/>
                  </a:moveTo>
                  <a:cubicBezTo>
                    <a:pt x="369" y="1"/>
                    <a:pt x="354" y="2"/>
                    <a:pt x="340" y="3"/>
                  </a:cubicBezTo>
                  <a:cubicBezTo>
                    <a:pt x="145" y="24"/>
                    <a:pt x="0" y="194"/>
                    <a:pt x="0" y="388"/>
                  </a:cubicBezTo>
                  <a:lnTo>
                    <a:pt x="0" y="752"/>
                  </a:lnTo>
                  <a:lnTo>
                    <a:pt x="757" y="752"/>
                  </a:lnTo>
                  <a:lnTo>
                    <a:pt x="757" y="376"/>
                  </a:lnTo>
                  <a:cubicBezTo>
                    <a:pt x="757" y="166"/>
                    <a:pt x="591" y="1"/>
                    <a:pt x="38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52"/>
            <p:cNvSpPr/>
            <p:nvPr/>
          </p:nvSpPr>
          <p:spPr>
            <a:xfrm>
              <a:off x="5014788" y="2538825"/>
              <a:ext cx="18850" cy="18800"/>
            </a:xfrm>
            <a:custGeom>
              <a:avLst/>
              <a:gdLst/>
              <a:ahLst/>
              <a:cxnLst/>
              <a:rect l="l" t="t" r="r" b="b"/>
              <a:pathLst>
                <a:path w="754" h="752" extrusionOk="0">
                  <a:moveTo>
                    <a:pt x="379" y="1"/>
                  </a:moveTo>
                  <a:cubicBezTo>
                    <a:pt x="365" y="1"/>
                    <a:pt x="351" y="2"/>
                    <a:pt x="336" y="3"/>
                  </a:cubicBezTo>
                  <a:cubicBezTo>
                    <a:pt x="146" y="24"/>
                    <a:pt x="1" y="194"/>
                    <a:pt x="1" y="388"/>
                  </a:cubicBezTo>
                  <a:lnTo>
                    <a:pt x="1" y="752"/>
                  </a:lnTo>
                  <a:lnTo>
                    <a:pt x="754" y="752"/>
                  </a:lnTo>
                  <a:lnTo>
                    <a:pt x="754" y="376"/>
                  </a:lnTo>
                  <a:cubicBezTo>
                    <a:pt x="754" y="166"/>
                    <a:pt x="587" y="1"/>
                    <a:pt x="379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2"/>
            <p:cNvSpPr/>
            <p:nvPr/>
          </p:nvSpPr>
          <p:spPr>
            <a:xfrm>
              <a:off x="4977163" y="2538825"/>
              <a:ext cx="18850" cy="18800"/>
            </a:xfrm>
            <a:custGeom>
              <a:avLst/>
              <a:gdLst/>
              <a:ahLst/>
              <a:cxnLst/>
              <a:rect l="l" t="t" r="r" b="b"/>
              <a:pathLst>
                <a:path w="754" h="752" extrusionOk="0">
                  <a:moveTo>
                    <a:pt x="378" y="1"/>
                  </a:moveTo>
                  <a:cubicBezTo>
                    <a:pt x="364" y="1"/>
                    <a:pt x="350" y="2"/>
                    <a:pt x="335" y="3"/>
                  </a:cubicBezTo>
                  <a:cubicBezTo>
                    <a:pt x="145" y="24"/>
                    <a:pt x="0" y="194"/>
                    <a:pt x="0" y="388"/>
                  </a:cubicBezTo>
                  <a:lnTo>
                    <a:pt x="0" y="752"/>
                  </a:lnTo>
                  <a:lnTo>
                    <a:pt x="753" y="752"/>
                  </a:lnTo>
                  <a:lnTo>
                    <a:pt x="753" y="376"/>
                  </a:lnTo>
                  <a:cubicBezTo>
                    <a:pt x="753" y="166"/>
                    <a:pt x="586" y="1"/>
                    <a:pt x="378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2"/>
            <p:cNvSpPr/>
            <p:nvPr/>
          </p:nvSpPr>
          <p:spPr>
            <a:xfrm>
              <a:off x="4939413" y="2538825"/>
              <a:ext cx="18850" cy="18800"/>
            </a:xfrm>
            <a:custGeom>
              <a:avLst/>
              <a:gdLst/>
              <a:ahLst/>
              <a:cxnLst/>
              <a:rect l="l" t="t" r="r" b="b"/>
              <a:pathLst>
                <a:path w="754" h="752" extrusionOk="0">
                  <a:moveTo>
                    <a:pt x="378" y="1"/>
                  </a:moveTo>
                  <a:cubicBezTo>
                    <a:pt x="364" y="1"/>
                    <a:pt x="350" y="2"/>
                    <a:pt x="335" y="3"/>
                  </a:cubicBezTo>
                  <a:cubicBezTo>
                    <a:pt x="145" y="24"/>
                    <a:pt x="0" y="194"/>
                    <a:pt x="0" y="388"/>
                  </a:cubicBezTo>
                  <a:lnTo>
                    <a:pt x="0" y="752"/>
                  </a:lnTo>
                  <a:lnTo>
                    <a:pt x="753" y="752"/>
                  </a:lnTo>
                  <a:lnTo>
                    <a:pt x="753" y="376"/>
                  </a:lnTo>
                  <a:cubicBezTo>
                    <a:pt x="753" y="166"/>
                    <a:pt x="586" y="1"/>
                    <a:pt x="378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2"/>
            <p:cNvSpPr/>
            <p:nvPr/>
          </p:nvSpPr>
          <p:spPr>
            <a:xfrm>
              <a:off x="4901763" y="2538825"/>
              <a:ext cx="18950" cy="18800"/>
            </a:xfrm>
            <a:custGeom>
              <a:avLst/>
              <a:gdLst/>
              <a:ahLst/>
              <a:cxnLst/>
              <a:rect l="l" t="t" r="r" b="b"/>
              <a:pathLst>
                <a:path w="758" h="752" extrusionOk="0">
                  <a:moveTo>
                    <a:pt x="379" y="1"/>
                  </a:moveTo>
                  <a:cubicBezTo>
                    <a:pt x="364" y="1"/>
                    <a:pt x="350" y="2"/>
                    <a:pt x="335" y="3"/>
                  </a:cubicBezTo>
                  <a:cubicBezTo>
                    <a:pt x="145" y="24"/>
                    <a:pt x="0" y="194"/>
                    <a:pt x="0" y="388"/>
                  </a:cubicBezTo>
                  <a:lnTo>
                    <a:pt x="0" y="752"/>
                  </a:lnTo>
                  <a:lnTo>
                    <a:pt x="757" y="752"/>
                  </a:lnTo>
                  <a:lnTo>
                    <a:pt x="757" y="376"/>
                  </a:lnTo>
                  <a:cubicBezTo>
                    <a:pt x="757" y="166"/>
                    <a:pt x="587" y="1"/>
                    <a:pt x="379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1" name="Google Shape;1901;p52"/>
          <p:cNvGrpSpPr/>
          <p:nvPr/>
        </p:nvGrpSpPr>
        <p:grpSpPr>
          <a:xfrm>
            <a:off x="6839061" y="1895908"/>
            <a:ext cx="428975" cy="428842"/>
            <a:chOff x="7551613" y="2538800"/>
            <a:chExt cx="321450" cy="321350"/>
          </a:xfrm>
        </p:grpSpPr>
        <p:sp>
          <p:nvSpPr>
            <p:cNvPr id="1902" name="Google Shape;1902;p52"/>
            <p:cNvSpPr/>
            <p:nvPr/>
          </p:nvSpPr>
          <p:spPr>
            <a:xfrm>
              <a:off x="7685738" y="2671800"/>
              <a:ext cx="53075" cy="18850"/>
            </a:xfrm>
            <a:custGeom>
              <a:avLst/>
              <a:gdLst/>
              <a:ahLst/>
              <a:cxnLst/>
              <a:rect l="l" t="t" r="r" b="b"/>
              <a:pathLst>
                <a:path w="2123" h="754" extrusionOk="0">
                  <a:moveTo>
                    <a:pt x="1" y="0"/>
                  </a:moveTo>
                  <a:cubicBezTo>
                    <a:pt x="154" y="439"/>
                    <a:pt x="572" y="753"/>
                    <a:pt x="1064" y="753"/>
                  </a:cubicBezTo>
                  <a:cubicBezTo>
                    <a:pt x="1552" y="753"/>
                    <a:pt x="1970" y="439"/>
                    <a:pt x="212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2"/>
            <p:cNvSpPr/>
            <p:nvPr/>
          </p:nvSpPr>
          <p:spPr>
            <a:xfrm>
              <a:off x="7551813" y="2822375"/>
              <a:ext cx="321250" cy="37775"/>
            </a:xfrm>
            <a:custGeom>
              <a:avLst/>
              <a:gdLst/>
              <a:ahLst/>
              <a:cxnLst/>
              <a:rect l="l" t="t" r="r" b="b"/>
              <a:pathLst>
                <a:path w="12850" h="1511" extrusionOk="0">
                  <a:moveTo>
                    <a:pt x="377" y="1"/>
                  </a:moveTo>
                  <a:cubicBezTo>
                    <a:pt x="170" y="1"/>
                    <a:pt x="0" y="174"/>
                    <a:pt x="0" y="381"/>
                  </a:cubicBezTo>
                  <a:lnTo>
                    <a:pt x="0" y="1134"/>
                  </a:lnTo>
                  <a:cubicBezTo>
                    <a:pt x="0" y="1341"/>
                    <a:pt x="170" y="1511"/>
                    <a:pt x="377" y="1511"/>
                  </a:cubicBezTo>
                  <a:lnTo>
                    <a:pt x="12473" y="1511"/>
                  </a:lnTo>
                  <a:cubicBezTo>
                    <a:pt x="12680" y="1511"/>
                    <a:pt x="12850" y="1341"/>
                    <a:pt x="12850" y="1134"/>
                  </a:cubicBezTo>
                  <a:lnTo>
                    <a:pt x="12850" y="381"/>
                  </a:lnTo>
                  <a:cubicBezTo>
                    <a:pt x="12850" y="166"/>
                    <a:pt x="12680" y="1"/>
                    <a:pt x="1247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52"/>
            <p:cNvSpPr/>
            <p:nvPr/>
          </p:nvSpPr>
          <p:spPr>
            <a:xfrm>
              <a:off x="7627613" y="2538800"/>
              <a:ext cx="169550" cy="57825"/>
            </a:xfrm>
            <a:custGeom>
              <a:avLst/>
              <a:gdLst/>
              <a:ahLst/>
              <a:cxnLst/>
              <a:rect l="l" t="t" r="r" b="b"/>
              <a:pathLst>
                <a:path w="6782" h="2313" extrusionOk="0">
                  <a:moveTo>
                    <a:pt x="4895" y="774"/>
                  </a:moveTo>
                  <a:cubicBezTo>
                    <a:pt x="5102" y="774"/>
                    <a:pt x="5271" y="947"/>
                    <a:pt x="5271" y="1154"/>
                  </a:cubicBezTo>
                  <a:cubicBezTo>
                    <a:pt x="5271" y="1361"/>
                    <a:pt x="5102" y="1531"/>
                    <a:pt x="4895" y="1531"/>
                  </a:cubicBezTo>
                  <a:lnTo>
                    <a:pt x="1883" y="1531"/>
                  </a:lnTo>
                  <a:cubicBezTo>
                    <a:pt x="1676" y="1531"/>
                    <a:pt x="1507" y="1361"/>
                    <a:pt x="1507" y="1154"/>
                  </a:cubicBezTo>
                  <a:cubicBezTo>
                    <a:pt x="1507" y="947"/>
                    <a:pt x="1676" y="774"/>
                    <a:pt x="1883" y="774"/>
                  </a:cubicBezTo>
                  <a:close/>
                  <a:moveTo>
                    <a:pt x="377" y="0"/>
                  </a:moveTo>
                  <a:cubicBezTo>
                    <a:pt x="170" y="0"/>
                    <a:pt x="1" y="170"/>
                    <a:pt x="1" y="377"/>
                  </a:cubicBezTo>
                  <a:lnTo>
                    <a:pt x="1" y="2313"/>
                  </a:lnTo>
                  <a:lnTo>
                    <a:pt x="6777" y="2313"/>
                  </a:lnTo>
                  <a:lnTo>
                    <a:pt x="6777" y="377"/>
                  </a:lnTo>
                  <a:cubicBezTo>
                    <a:pt x="6781" y="170"/>
                    <a:pt x="6612" y="0"/>
                    <a:pt x="6405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52"/>
            <p:cNvSpPr/>
            <p:nvPr/>
          </p:nvSpPr>
          <p:spPr>
            <a:xfrm>
              <a:off x="7551613" y="2615325"/>
              <a:ext cx="321450" cy="37775"/>
            </a:xfrm>
            <a:custGeom>
              <a:avLst/>
              <a:gdLst/>
              <a:ahLst/>
              <a:cxnLst/>
              <a:rect l="l" t="t" r="r" b="b"/>
              <a:pathLst>
                <a:path w="12858" h="1511" extrusionOk="0">
                  <a:moveTo>
                    <a:pt x="1158" y="0"/>
                  </a:moveTo>
                  <a:cubicBezTo>
                    <a:pt x="952" y="0"/>
                    <a:pt x="782" y="170"/>
                    <a:pt x="782" y="377"/>
                  </a:cubicBezTo>
                  <a:lnTo>
                    <a:pt x="381" y="377"/>
                  </a:lnTo>
                  <a:cubicBezTo>
                    <a:pt x="174" y="377"/>
                    <a:pt x="0" y="547"/>
                    <a:pt x="0" y="753"/>
                  </a:cubicBezTo>
                  <a:cubicBezTo>
                    <a:pt x="0" y="960"/>
                    <a:pt x="174" y="1134"/>
                    <a:pt x="381" y="1134"/>
                  </a:cubicBezTo>
                  <a:lnTo>
                    <a:pt x="782" y="1134"/>
                  </a:lnTo>
                  <a:cubicBezTo>
                    <a:pt x="782" y="1341"/>
                    <a:pt x="952" y="1510"/>
                    <a:pt x="1158" y="1510"/>
                  </a:cubicBezTo>
                  <a:lnTo>
                    <a:pt x="11699" y="1510"/>
                  </a:lnTo>
                  <a:cubicBezTo>
                    <a:pt x="11906" y="1510"/>
                    <a:pt x="12076" y="1341"/>
                    <a:pt x="12076" y="1134"/>
                  </a:cubicBezTo>
                  <a:lnTo>
                    <a:pt x="12481" y="1134"/>
                  </a:lnTo>
                  <a:cubicBezTo>
                    <a:pt x="12688" y="1134"/>
                    <a:pt x="12858" y="960"/>
                    <a:pt x="12858" y="753"/>
                  </a:cubicBezTo>
                  <a:cubicBezTo>
                    <a:pt x="12858" y="547"/>
                    <a:pt x="12688" y="377"/>
                    <a:pt x="12481" y="377"/>
                  </a:cubicBezTo>
                  <a:lnTo>
                    <a:pt x="12076" y="377"/>
                  </a:lnTo>
                  <a:cubicBezTo>
                    <a:pt x="12076" y="170"/>
                    <a:pt x="11906" y="0"/>
                    <a:pt x="1169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2"/>
            <p:cNvSpPr/>
            <p:nvPr/>
          </p:nvSpPr>
          <p:spPr>
            <a:xfrm>
              <a:off x="7571988" y="2671800"/>
              <a:ext cx="280925" cy="131775"/>
            </a:xfrm>
            <a:custGeom>
              <a:avLst/>
              <a:gdLst/>
              <a:ahLst/>
              <a:cxnLst/>
              <a:rect l="l" t="t" r="r" b="b"/>
              <a:pathLst>
                <a:path w="11237" h="5271" extrusionOk="0">
                  <a:moveTo>
                    <a:pt x="2962" y="749"/>
                  </a:moveTo>
                  <a:cubicBezTo>
                    <a:pt x="3169" y="749"/>
                    <a:pt x="3339" y="923"/>
                    <a:pt x="3339" y="1130"/>
                  </a:cubicBezTo>
                  <a:cubicBezTo>
                    <a:pt x="3339" y="1341"/>
                    <a:pt x="3173" y="1506"/>
                    <a:pt x="2962" y="1506"/>
                  </a:cubicBezTo>
                  <a:lnTo>
                    <a:pt x="2337" y="1506"/>
                  </a:lnTo>
                  <a:cubicBezTo>
                    <a:pt x="2131" y="1506"/>
                    <a:pt x="1957" y="1336"/>
                    <a:pt x="1957" y="1130"/>
                  </a:cubicBezTo>
                  <a:cubicBezTo>
                    <a:pt x="1957" y="923"/>
                    <a:pt x="2131" y="749"/>
                    <a:pt x="2337" y="749"/>
                  </a:cubicBezTo>
                  <a:close/>
                  <a:moveTo>
                    <a:pt x="8882" y="753"/>
                  </a:moveTo>
                  <a:cubicBezTo>
                    <a:pt x="9089" y="753"/>
                    <a:pt x="9259" y="927"/>
                    <a:pt x="9259" y="1134"/>
                  </a:cubicBezTo>
                  <a:cubicBezTo>
                    <a:pt x="9259" y="1341"/>
                    <a:pt x="9089" y="1510"/>
                    <a:pt x="8882" y="1510"/>
                  </a:cubicBezTo>
                  <a:lnTo>
                    <a:pt x="8257" y="1510"/>
                  </a:lnTo>
                  <a:cubicBezTo>
                    <a:pt x="8051" y="1510"/>
                    <a:pt x="7877" y="1341"/>
                    <a:pt x="7877" y="1134"/>
                  </a:cubicBezTo>
                  <a:cubicBezTo>
                    <a:pt x="7885" y="923"/>
                    <a:pt x="8051" y="753"/>
                    <a:pt x="8257" y="753"/>
                  </a:cubicBezTo>
                  <a:close/>
                  <a:moveTo>
                    <a:pt x="2652" y="2255"/>
                  </a:moveTo>
                  <a:cubicBezTo>
                    <a:pt x="2859" y="2255"/>
                    <a:pt x="3028" y="2425"/>
                    <a:pt x="3028" y="2631"/>
                  </a:cubicBezTo>
                  <a:cubicBezTo>
                    <a:pt x="3028" y="2838"/>
                    <a:pt x="2859" y="3012"/>
                    <a:pt x="2652" y="3012"/>
                  </a:cubicBezTo>
                  <a:lnTo>
                    <a:pt x="2027" y="3012"/>
                  </a:lnTo>
                  <a:cubicBezTo>
                    <a:pt x="1820" y="3012"/>
                    <a:pt x="1647" y="2838"/>
                    <a:pt x="1647" y="2631"/>
                  </a:cubicBezTo>
                  <a:cubicBezTo>
                    <a:pt x="1647" y="2425"/>
                    <a:pt x="1820" y="2255"/>
                    <a:pt x="2027" y="2255"/>
                  </a:cubicBezTo>
                  <a:close/>
                  <a:moveTo>
                    <a:pt x="4832" y="2259"/>
                  </a:moveTo>
                  <a:cubicBezTo>
                    <a:pt x="5039" y="2259"/>
                    <a:pt x="5213" y="2425"/>
                    <a:pt x="5213" y="2640"/>
                  </a:cubicBezTo>
                  <a:cubicBezTo>
                    <a:pt x="5213" y="2846"/>
                    <a:pt x="5039" y="3016"/>
                    <a:pt x="4832" y="3016"/>
                  </a:cubicBezTo>
                  <a:lnTo>
                    <a:pt x="4207" y="3016"/>
                  </a:lnTo>
                  <a:cubicBezTo>
                    <a:pt x="4000" y="3016"/>
                    <a:pt x="3831" y="2846"/>
                    <a:pt x="3831" y="2640"/>
                  </a:cubicBezTo>
                  <a:cubicBezTo>
                    <a:pt x="3831" y="2433"/>
                    <a:pt x="4000" y="2259"/>
                    <a:pt x="4207" y="2259"/>
                  </a:cubicBezTo>
                  <a:close/>
                  <a:moveTo>
                    <a:pt x="7016" y="2259"/>
                  </a:moveTo>
                  <a:cubicBezTo>
                    <a:pt x="7223" y="2259"/>
                    <a:pt x="7393" y="2433"/>
                    <a:pt x="7393" y="2640"/>
                  </a:cubicBezTo>
                  <a:cubicBezTo>
                    <a:pt x="7393" y="2846"/>
                    <a:pt x="7223" y="3016"/>
                    <a:pt x="7016" y="3016"/>
                  </a:cubicBezTo>
                  <a:lnTo>
                    <a:pt x="6392" y="3016"/>
                  </a:lnTo>
                  <a:cubicBezTo>
                    <a:pt x="6185" y="3016"/>
                    <a:pt x="6011" y="2846"/>
                    <a:pt x="6011" y="2640"/>
                  </a:cubicBezTo>
                  <a:cubicBezTo>
                    <a:pt x="6011" y="2433"/>
                    <a:pt x="6185" y="2259"/>
                    <a:pt x="6392" y="2259"/>
                  </a:cubicBezTo>
                  <a:close/>
                  <a:moveTo>
                    <a:pt x="9197" y="2259"/>
                  </a:moveTo>
                  <a:cubicBezTo>
                    <a:pt x="9412" y="2259"/>
                    <a:pt x="9577" y="2425"/>
                    <a:pt x="9577" y="2640"/>
                  </a:cubicBezTo>
                  <a:cubicBezTo>
                    <a:pt x="9577" y="2846"/>
                    <a:pt x="9403" y="3016"/>
                    <a:pt x="9197" y="3016"/>
                  </a:cubicBezTo>
                  <a:lnTo>
                    <a:pt x="8572" y="3016"/>
                  </a:lnTo>
                  <a:cubicBezTo>
                    <a:pt x="8365" y="3016"/>
                    <a:pt x="8195" y="2846"/>
                    <a:pt x="8195" y="2640"/>
                  </a:cubicBezTo>
                  <a:cubicBezTo>
                    <a:pt x="8195" y="2433"/>
                    <a:pt x="8365" y="2259"/>
                    <a:pt x="8572" y="2259"/>
                  </a:cubicBezTo>
                  <a:close/>
                  <a:moveTo>
                    <a:pt x="7244" y="3765"/>
                  </a:moveTo>
                  <a:cubicBezTo>
                    <a:pt x="7451" y="3765"/>
                    <a:pt x="7620" y="3935"/>
                    <a:pt x="7620" y="4141"/>
                  </a:cubicBezTo>
                  <a:cubicBezTo>
                    <a:pt x="7620" y="4348"/>
                    <a:pt x="7451" y="4518"/>
                    <a:pt x="7244" y="4518"/>
                  </a:cubicBezTo>
                  <a:lnTo>
                    <a:pt x="3980" y="4518"/>
                  </a:lnTo>
                  <a:cubicBezTo>
                    <a:pt x="3773" y="4518"/>
                    <a:pt x="3603" y="4348"/>
                    <a:pt x="3603" y="4141"/>
                  </a:cubicBezTo>
                  <a:cubicBezTo>
                    <a:pt x="3603" y="3935"/>
                    <a:pt x="3773" y="3765"/>
                    <a:pt x="3980" y="3765"/>
                  </a:cubicBezTo>
                  <a:close/>
                  <a:moveTo>
                    <a:pt x="9374" y="3765"/>
                  </a:moveTo>
                  <a:cubicBezTo>
                    <a:pt x="9585" y="3765"/>
                    <a:pt x="9751" y="3935"/>
                    <a:pt x="9751" y="4141"/>
                  </a:cubicBezTo>
                  <a:cubicBezTo>
                    <a:pt x="9751" y="4348"/>
                    <a:pt x="9581" y="4518"/>
                    <a:pt x="9374" y="4518"/>
                  </a:cubicBezTo>
                  <a:lnTo>
                    <a:pt x="8750" y="4518"/>
                  </a:lnTo>
                  <a:cubicBezTo>
                    <a:pt x="8543" y="4518"/>
                    <a:pt x="8369" y="4348"/>
                    <a:pt x="8369" y="4141"/>
                  </a:cubicBezTo>
                  <a:cubicBezTo>
                    <a:pt x="8369" y="3935"/>
                    <a:pt x="8543" y="3765"/>
                    <a:pt x="8750" y="3765"/>
                  </a:cubicBezTo>
                  <a:close/>
                  <a:moveTo>
                    <a:pt x="2474" y="3765"/>
                  </a:moveTo>
                  <a:cubicBezTo>
                    <a:pt x="2681" y="3765"/>
                    <a:pt x="2855" y="3935"/>
                    <a:pt x="2855" y="4141"/>
                  </a:cubicBezTo>
                  <a:cubicBezTo>
                    <a:pt x="2855" y="4348"/>
                    <a:pt x="2681" y="4522"/>
                    <a:pt x="2474" y="4522"/>
                  </a:cubicBezTo>
                  <a:lnTo>
                    <a:pt x="1849" y="4522"/>
                  </a:lnTo>
                  <a:cubicBezTo>
                    <a:pt x="1642" y="4522"/>
                    <a:pt x="1473" y="4348"/>
                    <a:pt x="1473" y="4141"/>
                  </a:cubicBezTo>
                  <a:cubicBezTo>
                    <a:pt x="1473" y="3935"/>
                    <a:pt x="1642" y="3765"/>
                    <a:pt x="1849" y="3765"/>
                  </a:cubicBezTo>
                  <a:close/>
                  <a:moveTo>
                    <a:pt x="749" y="0"/>
                  </a:moveTo>
                  <a:lnTo>
                    <a:pt x="749" y="323"/>
                  </a:lnTo>
                  <a:cubicBezTo>
                    <a:pt x="749" y="1154"/>
                    <a:pt x="629" y="1982"/>
                    <a:pt x="385" y="2776"/>
                  </a:cubicBezTo>
                  <a:cubicBezTo>
                    <a:pt x="145" y="3591"/>
                    <a:pt x="12" y="4427"/>
                    <a:pt x="0" y="5271"/>
                  </a:cubicBezTo>
                  <a:lnTo>
                    <a:pt x="11236" y="5271"/>
                  </a:lnTo>
                  <a:cubicBezTo>
                    <a:pt x="11220" y="4427"/>
                    <a:pt x="11087" y="3591"/>
                    <a:pt x="10847" y="2776"/>
                  </a:cubicBezTo>
                  <a:cubicBezTo>
                    <a:pt x="10611" y="1982"/>
                    <a:pt x="10487" y="1154"/>
                    <a:pt x="10487" y="323"/>
                  </a:cubicBezTo>
                  <a:lnTo>
                    <a:pt x="10487" y="0"/>
                  </a:lnTo>
                  <a:lnTo>
                    <a:pt x="7459" y="0"/>
                  </a:lnTo>
                  <a:cubicBezTo>
                    <a:pt x="7285" y="857"/>
                    <a:pt x="6524" y="1506"/>
                    <a:pt x="5618" y="1506"/>
                  </a:cubicBezTo>
                  <a:cubicBezTo>
                    <a:pt x="4708" y="1506"/>
                    <a:pt x="3947" y="857"/>
                    <a:pt x="377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2201;p65"/>
          <p:cNvSpPr txBox="1">
            <a:spLocks noGrp="1"/>
          </p:cNvSpPr>
          <p:nvPr>
            <p:ph type="title" idx="6"/>
          </p:nvPr>
        </p:nvSpPr>
        <p:spPr>
          <a:xfrm>
            <a:off x="720725" y="469900"/>
            <a:ext cx="7702550" cy="5889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Ley Nº </a:t>
            </a:r>
            <a:r>
              <a:rPr lang="es-ES" dirty="0">
                <a:solidFill>
                  <a:schemeClr val="lt1"/>
                </a:solidFill>
              </a:rPr>
              <a:t>21.643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60" name="Google Shape;1868;p52"/>
          <p:cNvSpPr txBox="1">
            <a:spLocks noGrp="1"/>
          </p:cNvSpPr>
          <p:nvPr>
            <p:ph type="subTitle" idx="3"/>
          </p:nvPr>
        </p:nvSpPr>
        <p:spPr>
          <a:xfrm>
            <a:off x="6205586" y="3195635"/>
            <a:ext cx="2124900" cy="4684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8 arts.</a:t>
            </a:r>
          </a:p>
        </p:txBody>
      </p:sp>
    </p:spTree>
    <p:extLst>
      <p:ext uri="{BB962C8B-B14F-4D97-AF65-F5344CB8AC3E}">
        <p14:creationId xmlns:p14="http://schemas.microsoft.com/office/powerpoint/2010/main" val="1309169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6" name="Google Shape;2246;p66"/>
          <p:cNvGrpSpPr/>
          <p:nvPr/>
        </p:nvGrpSpPr>
        <p:grpSpPr>
          <a:xfrm>
            <a:off x="5168317" y="2299444"/>
            <a:ext cx="1688558" cy="2294817"/>
            <a:chOff x="9519549" y="1993624"/>
            <a:chExt cx="1913597" cy="2600654"/>
          </a:xfrm>
        </p:grpSpPr>
        <p:sp>
          <p:nvSpPr>
            <p:cNvPr id="2247" name="Google Shape;2247;p66"/>
            <p:cNvSpPr/>
            <p:nvPr/>
          </p:nvSpPr>
          <p:spPr>
            <a:xfrm>
              <a:off x="9519549" y="1993624"/>
              <a:ext cx="1913597" cy="1331927"/>
            </a:xfrm>
            <a:custGeom>
              <a:avLst/>
              <a:gdLst/>
              <a:ahLst/>
              <a:cxnLst/>
              <a:rect l="l" t="t" r="r" b="b"/>
              <a:pathLst>
                <a:path w="19739" h="13739" extrusionOk="0">
                  <a:moveTo>
                    <a:pt x="751" y="0"/>
                  </a:moveTo>
                  <a:cubicBezTo>
                    <a:pt x="339" y="0"/>
                    <a:pt x="1" y="338"/>
                    <a:pt x="1" y="751"/>
                  </a:cubicBezTo>
                  <a:lnTo>
                    <a:pt x="1" y="12996"/>
                  </a:lnTo>
                  <a:cubicBezTo>
                    <a:pt x="9" y="13409"/>
                    <a:pt x="339" y="13739"/>
                    <a:pt x="751" y="13739"/>
                  </a:cubicBezTo>
                  <a:lnTo>
                    <a:pt x="18987" y="13739"/>
                  </a:lnTo>
                  <a:cubicBezTo>
                    <a:pt x="19400" y="13739"/>
                    <a:pt x="19738" y="13392"/>
                    <a:pt x="19738" y="12980"/>
                  </a:cubicBezTo>
                  <a:lnTo>
                    <a:pt x="19738" y="751"/>
                  </a:lnTo>
                  <a:cubicBezTo>
                    <a:pt x="19738" y="338"/>
                    <a:pt x="19400" y="0"/>
                    <a:pt x="18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6"/>
            <p:cNvSpPr/>
            <p:nvPr/>
          </p:nvSpPr>
          <p:spPr>
            <a:xfrm>
              <a:off x="9782755" y="3324683"/>
              <a:ext cx="50508" cy="1148023"/>
            </a:xfrm>
            <a:custGeom>
              <a:avLst/>
              <a:gdLst/>
              <a:ahLst/>
              <a:cxnLst/>
              <a:rect l="l" t="t" r="r" b="b"/>
              <a:pathLst>
                <a:path w="521" h="11842" extrusionOk="0">
                  <a:moveTo>
                    <a:pt x="0" y="1"/>
                  </a:moveTo>
                  <a:lnTo>
                    <a:pt x="0" y="11841"/>
                  </a:lnTo>
                  <a:lnTo>
                    <a:pt x="520" y="11841"/>
                  </a:lnTo>
                  <a:lnTo>
                    <a:pt x="5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6"/>
            <p:cNvSpPr/>
            <p:nvPr/>
          </p:nvSpPr>
          <p:spPr>
            <a:xfrm>
              <a:off x="9576359" y="4474163"/>
              <a:ext cx="462428" cy="42559"/>
            </a:xfrm>
            <a:custGeom>
              <a:avLst/>
              <a:gdLst/>
              <a:ahLst/>
              <a:cxnLst/>
              <a:rect l="l" t="t" r="r" b="b"/>
              <a:pathLst>
                <a:path w="4770" h="439" extrusionOk="0">
                  <a:moveTo>
                    <a:pt x="0" y="1"/>
                  </a:moveTo>
                  <a:lnTo>
                    <a:pt x="0" y="438"/>
                  </a:lnTo>
                  <a:lnTo>
                    <a:pt x="4770" y="438"/>
                  </a:lnTo>
                  <a:lnTo>
                    <a:pt x="47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6"/>
            <p:cNvSpPr/>
            <p:nvPr/>
          </p:nvSpPr>
          <p:spPr>
            <a:xfrm>
              <a:off x="9603504" y="4507803"/>
              <a:ext cx="85699" cy="86475"/>
            </a:xfrm>
            <a:custGeom>
              <a:avLst/>
              <a:gdLst/>
              <a:ahLst/>
              <a:cxnLst/>
              <a:rect l="l" t="t" r="r" b="b"/>
              <a:pathLst>
                <a:path w="884" h="892" extrusionOk="0">
                  <a:moveTo>
                    <a:pt x="447" y="1"/>
                  </a:moveTo>
                  <a:cubicBezTo>
                    <a:pt x="207" y="1"/>
                    <a:pt x="1" y="199"/>
                    <a:pt x="1" y="446"/>
                  </a:cubicBezTo>
                  <a:cubicBezTo>
                    <a:pt x="1" y="694"/>
                    <a:pt x="199" y="892"/>
                    <a:pt x="447" y="892"/>
                  </a:cubicBezTo>
                  <a:cubicBezTo>
                    <a:pt x="694" y="892"/>
                    <a:pt x="884" y="694"/>
                    <a:pt x="884" y="446"/>
                  </a:cubicBezTo>
                  <a:cubicBezTo>
                    <a:pt x="884" y="199"/>
                    <a:pt x="686" y="1"/>
                    <a:pt x="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6"/>
            <p:cNvSpPr/>
            <p:nvPr/>
          </p:nvSpPr>
          <p:spPr>
            <a:xfrm>
              <a:off x="9915570" y="4507803"/>
              <a:ext cx="85602" cy="86475"/>
            </a:xfrm>
            <a:custGeom>
              <a:avLst/>
              <a:gdLst/>
              <a:ahLst/>
              <a:cxnLst/>
              <a:rect l="l" t="t" r="r" b="b"/>
              <a:pathLst>
                <a:path w="883" h="892" extrusionOk="0">
                  <a:moveTo>
                    <a:pt x="446" y="1"/>
                  </a:moveTo>
                  <a:cubicBezTo>
                    <a:pt x="198" y="1"/>
                    <a:pt x="0" y="199"/>
                    <a:pt x="0" y="446"/>
                  </a:cubicBezTo>
                  <a:cubicBezTo>
                    <a:pt x="0" y="694"/>
                    <a:pt x="198" y="892"/>
                    <a:pt x="446" y="892"/>
                  </a:cubicBezTo>
                  <a:cubicBezTo>
                    <a:pt x="693" y="892"/>
                    <a:pt x="883" y="694"/>
                    <a:pt x="883" y="446"/>
                  </a:cubicBezTo>
                  <a:cubicBezTo>
                    <a:pt x="883" y="199"/>
                    <a:pt x="693" y="1"/>
                    <a:pt x="4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6"/>
            <p:cNvSpPr/>
            <p:nvPr/>
          </p:nvSpPr>
          <p:spPr>
            <a:xfrm>
              <a:off x="11080267" y="3324683"/>
              <a:ext cx="51284" cy="1148023"/>
            </a:xfrm>
            <a:custGeom>
              <a:avLst/>
              <a:gdLst/>
              <a:ahLst/>
              <a:cxnLst/>
              <a:rect l="l" t="t" r="r" b="b"/>
              <a:pathLst>
                <a:path w="529" h="11842" extrusionOk="0">
                  <a:moveTo>
                    <a:pt x="0" y="1"/>
                  </a:moveTo>
                  <a:lnTo>
                    <a:pt x="0" y="11841"/>
                  </a:lnTo>
                  <a:lnTo>
                    <a:pt x="528" y="11841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6"/>
            <p:cNvSpPr/>
            <p:nvPr/>
          </p:nvSpPr>
          <p:spPr>
            <a:xfrm>
              <a:off x="10875422" y="4474163"/>
              <a:ext cx="461652" cy="42559"/>
            </a:xfrm>
            <a:custGeom>
              <a:avLst/>
              <a:gdLst/>
              <a:ahLst/>
              <a:cxnLst/>
              <a:rect l="l" t="t" r="r" b="b"/>
              <a:pathLst>
                <a:path w="4762" h="439" extrusionOk="0">
                  <a:moveTo>
                    <a:pt x="1" y="1"/>
                  </a:moveTo>
                  <a:lnTo>
                    <a:pt x="1" y="438"/>
                  </a:lnTo>
                  <a:lnTo>
                    <a:pt x="4762" y="438"/>
                  </a:lnTo>
                  <a:lnTo>
                    <a:pt x="47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6"/>
            <p:cNvSpPr/>
            <p:nvPr/>
          </p:nvSpPr>
          <p:spPr>
            <a:xfrm>
              <a:off x="10902664" y="4507803"/>
              <a:ext cx="85699" cy="86475"/>
            </a:xfrm>
            <a:custGeom>
              <a:avLst/>
              <a:gdLst/>
              <a:ahLst/>
              <a:cxnLst/>
              <a:rect l="l" t="t" r="r" b="b"/>
              <a:pathLst>
                <a:path w="884" h="892" extrusionOk="0">
                  <a:moveTo>
                    <a:pt x="438" y="1"/>
                  </a:moveTo>
                  <a:cubicBezTo>
                    <a:pt x="190" y="1"/>
                    <a:pt x="0" y="199"/>
                    <a:pt x="0" y="446"/>
                  </a:cubicBezTo>
                  <a:cubicBezTo>
                    <a:pt x="0" y="694"/>
                    <a:pt x="190" y="892"/>
                    <a:pt x="438" y="892"/>
                  </a:cubicBezTo>
                  <a:cubicBezTo>
                    <a:pt x="685" y="892"/>
                    <a:pt x="883" y="694"/>
                    <a:pt x="883" y="446"/>
                  </a:cubicBezTo>
                  <a:cubicBezTo>
                    <a:pt x="883" y="199"/>
                    <a:pt x="685" y="1"/>
                    <a:pt x="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6"/>
            <p:cNvSpPr/>
            <p:nvPr/>
          </p:nvSpPr>
          <p:spPr>
            <a:xfrm>
              <a:off x="11212984" y="4507803"/>
              <a:ext cx="86572" cy="86475"/>
            </a:xfrm>
            <a:custGeom>
              <a:avLst/>
              <a:gdLst/>
              <a:ahLst/>
              <a:cxnLst/>
              <a:rect l="l" t="t" r="r" b="b"/>
              <a:pathLst>
                <a:path w="893" h="892" extrusionOk="0">
                  <a:moveTo>
                    <a:pt x="447" y="1"/>
                  </a:moveTo>
                  <a:cubicBezTo>
                    <a:pt x="207" y="1"/>
                    <a:pt x="1" y="199"/>
                    <a:pt x="1" y="446"/>
                  </a:cubicBezTo>
                  <a:cubicBezTo>
                    <a:pt x="1" y="694"/>
                    <a:pt x="199" y="892"/>
                    <a:pt x="447" y="892"/>
                  </a:cubicBezTo>
                  <a:cubicBezTo>
                    <a:pt x="694" y="892"/>
                    <a:pt x="892" y="694"/>
                    <a:pt x="892" y="446"/>
                  </a:cubicBezTo>
                  <a:cubicBezTo>
                    <a:pt x="892" y="199"/>
                    <a:pt x="694" y="1"/>
                    <a:pt x="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6"/>
            <p:cNvSpPr/>
            <p:nvPr/>
          </p:nvSpPr>
          <p:spPr>
            <a:xfrm>
              <a:off x="9832294" y="3770243"/>
              <a:ext cx="1248070" cy="38487"/>
            </a:xfrm>
            <a:custGeom>
              <a:avLst/>
              <a:gdLst/>
              <a:ahLst/>
              <a:cxnLst/>
              <a:rect l="l" t="t" r="r" b="b"/>
              <a:pathLst>
                <a:path w="12874" h="397" extrusionOk="0">
                  <a:moveTo>
                    <a:pt x="1" y="1"/>
                  </a:moveTo>
                  <a:lnTo>
                    <a:pt x="1" y="397"/>
                  </a:lnTo>
                  <a:lnTo>
                    <a:pt x="12873" y="397"/>
                  </a:lnTo>
                  <a:lnTo>
                    <a:pt x="128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6"/>
            <p:cNvSpPr/>
            <p:nvPr/>
          </p:nvSpPr>
          <p:spPr>
            <a:xfrm>
              <a:off x="9690754" y="2131190"/>
              <a:ext cx="1525527" cy="1024806"/>
            </a:xfrm>
            <a:custGeom>
              <a:avLst/>
              <a:gdLst/>
              <a:ahLst/>
              <a:cxnLst/>
              <a:rect l="l" t="t" r="r" b="b"/>
              <a:pathLst>
                <a:path w="15736" h="10571" extrusionOk="0">
                  <a:moveTo>
                    <a:pt x="15736" y="10571"/>
                  </a:moveTo>
                  <a:lnTo>
                    <a:pt x="0" y="10571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10406"/>
                  </a:lnTo>
                  <a:lnTo>
                    <a:pt x="15736" y="10406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6"/>
            <p:cNvSpPr/>
            <p:nvPr/>
          </p:nvSpPr>
          <p:spPr>
            <a:xfrm>
              <a:off x="9777132" y="2393524"/>
              <a:ext cx="1333575" cy="678518"/>
            </a:xfrm>
            <a:custGeom>
              <a:avLst/>
              <a:gdLst/>
              <a:ahLst/>
              <a:cxnLst/>
              <a:rect l="l" t="t" r="r" b="b"/>
              <a:pathLst>
                <a:path w="13756" h="6999" extrusionOk="0">
                  <a:moveTo>
                    <a:pt x="100" y="6998"/>
                  </a:moveTo>
                  <a:lnTo>
                    <a:pt x="1" y="6866"/>
                  </a:lnTo>
                  <a:lnTo>
                    <a:pt x="3813" y="4151"/>
                  </a:lnTo>
                  <a:lnTo>
                    <a:pt x="4498" y="5241"/>
                  </a:lnTo>
                  <a:lnTo>
                    <a:pt x="5628" y="4300"/>
                  </a:lnTo>
                  <a:lnTo>
                    <a:pt x="6346" y="5208"/>
                  </a:lnTo>
                  <a:lnTo>
                    <a:pt x="13657" y="1"/>
                  </a:lnTo>
                  <a:lnTo>
                    <a:pt x="13756" y="116"/>
                  </a:lnTo>
                  <a:lnTo>
                    <a:pt x="6313" y="5430"/>
                  </a:lnTo>
                  <a:lnTo>
                    <a:pt x="5595" y="4523"/>
                  </a:lnTo>
                  <a:lnTo>
                    <a:pt x="4456" y="5472"/>
                  </a:lnTo>
                  <a:lnTo>
                    <a:pt x="3755" y="4382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6"/>
            <p:cNvSpPr/>
            <p:nvPr/>
          </p:nvSpPr>
          <p:spPr>
            <a:xfrm>
              <a:off x="10431511" y="2314319"/>
              <a:ext cx="312842" cy="260879"/>
            </a:xfrm>
            <a:custGeom>
              <a:avLst/>
              <a:gdLst/>
              <a:ahLst/>
              <a:cxnLst/>
              <a:rect l="l" t="t" r="r" b="b"/>
              <a:pathLst>
                <a:path w="3227" h="2691" extrusionOk="0">
                  <a:moveTo>
                    <a:pt x="0" y="2105"/>
                  </a:moveTo>
                  <a:lnTo>
                    <a:pt x="429" y="2691"/>
                  </a:lnTo>
                  <a:lnTo>
                    <a:pt x="3227" y="587"/>
                  </a:lnTo>
                  <a:lnTo>
                    <a:pt x="279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6"/>
            <p:cNvSpPr/>
            <p:nvPr/>
          </p:nvSpPr>
          <p:spPr>
            <a:xfrm>
              <a:off x="10604267" y="2269531"/>
              <a:ext cx="218514" cy="208141"/>
            </a:xfrm>
            <a:custGeom>
              <a:avLst/>
              <a:gdLst/>
              <a:ahLst/>
              <a:cxnLst/>
              <a:rect l="l" t="t" r="r" b="b"/>
              <a:pathLst>
                <a:path w="2254" h="2147" extrusionOk="0">
                  <a:moveTo>
                    <a:pt x="1" y="26"/>
                  </a:moveTo>
                  <a:lnTo>
                    <a:pt x="1593" y="2146"/>
                  </a:lnTo>
                  <a:lnTo>
                    <a:pt x="2253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1" name="Google Shape;2261;p66"/>
          <p:cNvSpPr txBox="1">
            <a:spLocks noGrp="1"/>
          </p:cNvSpPr>
          <p:nvPr>
            <p:ph type="title"/>
          </p:nvPr>
        </p:nvSpPr>
        <p:spPr>
          <a:xfrm>
            <a:off x="845025" y="1851775"/>
            <a:ext cx="3212700" cy="1807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Regulación Conflictos de Interés </a:t>
            </a:r>
            <a:r>
              <a:rPr lang="es-ES" sz="2800" dirty="0">
                <a:solidFill>
                  <a:schemeClr val="lt1"/>
                </a:solidFill>
              </a:rPr>
              <a:t>por medio de la Abstención</a:t>
            </a:r>
            <a:endParaRPr sz="2800" dirty="0">
              <a:solidFill>
                <a:schemeClr val="lt1"/>
              </a:solidFill>
            </a:endParaRPr>
          </a:p>
        </p:txBody>
      </p:sp>
      <p:sp>
        <p:nvSpPr>
          <p:cNvPr id="2262" name="Google Shape;2262;p66"/>
          <p:cNvSpPr txBox="1">
            <a:spLocks noGrp="1"/>
          </p:cNvSpPr>
          <p:nvPr>
            <p:ph type="title" idx="2"/>
          </p:nvPr>
        </p:nvSpPr>
        <p:spPr>
          <a:xfrm>
            <a:off x="1858838" y="1086400"/>
            <a:ext cx="1185000" cy="8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2264" name="Google Shape;2264;p66"/>
          <p:cNvGrpSpPr/>
          <p:nvPr/>
        </p:nvGrpSpPr>
        <p:grpSpPr>
          <a:xfrm>
            <a:off x="6501307" y="2084184"/>
            <a:ext cx="2167523" cy="2519922"/>
            <a:chOff x="6501307" y="2084184"/>
            <a:chExt cx="2167523" cy="2519922"/>
          </a:xfrm>
        </p:grpSpPr>
        <p:sp>
          <p:nvSpPr>
            <p:cNvPr id="2265" name="Google Shape;2265;p66"/>
            <p:cNvSpPr/>
            <p:nvPr/>
          </p:nvSpPr>
          <p:spPr>
            <a:xfrm>
              <a:off x="7772910" y="2337202"/>
              <a:ext cx="211386" cy="284158"/>
            </a:xfrm>
            <a:custGeom>
              <a:avLst/>
              <a:gdLst/>
              <a:ahLst/>
              <a:cxnLst/>
              <a:rect l="l" t="t" r="r" b="b"/>
              <a:pathLst>
                <a:path w="2757" h="3706" extrusionOk="0">
                  <a:moveTo>
                    <a:pt x="2757" y="3384"/>
                  </a:moveTo>
                  <a:lnTo>
                    <a:pt x="496" y="3706"/>
                  </a:lnTo>
                  <a:lnTo>
                    <a:pt x="1" y="331"/>
                  </a:lnTo>
                  <a:lnTo>
                    <a:pt x="22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6"/>
            <p:cNvSpPr/>
            <p:nvPr/>
          </p:nvSpPr>
          <p:spPr>
            <a:xfrm>
              <a:off x="7738101" y="2528269"/>
              <a:ext cx="296799" cy="115243"/>
            </a:xfrm>
            <a:custGeom>
              <a:avLst/>
              <a:gdLst/>
              <a:ahLst/>
              <a:cxnLst/>
              <a:rect l="l" t="t" r="r" b="b"/>
              <a:pathLst>
                <a:path w="3871" h="1503" extrusionOk="0">
                  <a:moveTo>
                    <a:pt x="3079" y="1"/>
                  </a:moveTo>
                  <a:lnTo>
                    <a:pt x="826" y="389"/>
                  </a:lnTo>
                  <a:lnTo>
                    <a:pt x="1" y="1503"/>
                  </a:lnTo>
                  <a:lnTo>
                    <a:pt x="3871" y="1049"/>
                  </a:lnTo>
                  <a:lnTo>
                    <a:pt x="30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6"/>
            <p:cNvSpPr/>
            <p:nvPr/>
          </p:nvSpPr>
          <p:spPr>
            <a:xfrm>
              <a:off x="7539444" y="2225261"/>
              <a:ext cx="165843" cy="105121"/>
            </a:xfrm>
            <a:custGeom>
              <a:avLst/>
              <a:gdLst/>
              <a:ahLst/>
              <a:cxnLst/>
              <a:rect l="l" t="t" r="r" b="b"/>
              <a:pathLst>
                <a:path w="2163" h="1371" extrusionOk="0">
                  <a:moveTo>
                    <a:pt x="983" y="0"/>
                  </a:moveTo>
                  <a:cubicBezTo>
                    <a:pt x="983" y="0"/>
                    <a:pt x="1" y="462"/>
                    <a:pt x="942" y="916"/>
                  </a:cubicBezTo>
                  <a:cubicBezTo>
                    <a:pt x="1882" y="1370"/>
                    <a:pt x="2163" y="1222"/>
                    <a:pt x="2163" y="1222"/>
                  </a:cubicBezTo>
                  <a:lnTo>
                    <a:pt x="1362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6"/>
            <p:cNvSpPr/>
            <p:nvPr/>
          </p:nvSpPr>
          <p:spPr>
            <a:xfrm>
              <a:off x="7614122" y="2146825"/>
              <a:ext cx="395477" cy="421406"/>
            </a:xfrm>
            <a:custGeom>
              <a:avLst/>
              <a:gdLst/>
              <a:ahLst/>
              <a:cxnLst/>
              <a:rect l="l" t="t" r="r" b="b"/>
              <a:pathLst>
                <a:path w="5158" h="5496" extrusionOk="0">
                  <a:moveTo>
                    <a:pt x="1816" y="215"/>
                  </a:moveTo>
                  <a:cubicBezTo>
                    <a:pt x="949" y="380"/>
                    <a:pt x="281" y="702"/>
                    <a:pt x="306" y="1510"/>
                  </a:cubicBezTo>
                  <a:cubicBezTo>
                    <a:pt x="322" y="1783"/>
                    <a:pt x="553" y="2393"/>
                    <a:pt x="553" y="2393"/>
                  </a:cubicBezTo>
                  <a:cubicBezTo>
                    <a:pt x="619" y="2682"/>
                    <a:pt x="265" y="3144"/>
                    <a:pt x="58" y="3383"/>
                  </a:cubicBezTo>
                  <a:cubicBezTo>
                    <a:pt x="1" y="3458"/>
                    <a:pt x="34" y="3581"/>
                    <a:pt x="124" y="3614"/>
                  </a:cubicBezTo>
                  <a:lnTo>
                    <a:pt x="463" y="3713"/>
                  </a:lnTo>
                  <a:cubicBezTo>
                    <a:pt x="463" y="3713"/>
                    <a:pt x="1015" y="5001"/>
                    <a:pt x="1313" y="5149"/>
                  </a:cubicBezTo>
                  <a:cubicBezTo>
                    <a:pt x="1610" y="5281"/>
                    <a:pt x="3301" y="5496"/>
                    <a:pt x="4225" y="2896"/>
                  </a:cubicBezTo>
                  <a:cubicBezTo>
                    <a:pt x="5158" y="297"/>
                    <a:pt x="2963" y="0"/>
                    <a:pt x="1816" y="2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6"/>
            <p:cNvSpPr/>
            <p:nvPr/>
          </p:nvSpPr>
          <p:spPr>
            <a:xfrm>
              <a:off x="7542664" y="2084184"/>
              <a:ext cx="442937" cy="340437"/>
            </a:xfrm>
            <a:custGeom>
              <a:avLst/>
              <a:gdLst/>
              <a:ahLst/>
              <a:cxnLst/>
              <a:rect l="l" t="t" r="r" b="b"/>
              <a:pathLst>
                <a:path w="5777" h="4440" extrusionOk="0">
                  <a:moveTo>
                    <a:pt x="4860" y="4440"/>
                  </a:moveTo>
                  <a:cubicBezTo>
                    <a:pt x="4860" y="4440"/>
                    <a:pt x="5751" y="3895"/>
                    <a:pt x="5760" y="2047"/>
                  </a:cubicBezTo>
                  <a:cubicBezTo>
                    <a:pt x="5776" y="149"/>
                    <a:pt x="4283" y="792"/>
                    <a:pt x="4283" y="792"/>
                  </a:cubicBezTo>
                  <a:cubicBezTo>
                    <a:pt x="4283" y="792"/>
                    <a:pt x="2921" y="0"/>
                    <a:pt x="2104" y="693"/>
                  </a:cubicBezTo>
                  <a:cubicBezTo>
                    <a:pt x="1296" y="1395"/>
                    <a:pt x="388" y="479"/>
                    <a:pt x="190" y="627"/>
                  </a:cubicBezTo>
                  <a:cubicBezTo>
                    <a:pt x="0" y="784"/>
                    <a:pt x="289" y="2666"/>
                    <a:pt x="1799" y="2385"/>
                  </a:cubicBezTo>
                  <a:cubicBezTo>
                    <a:pt x="2657" y="2220"/>
                    <a:pt x="3202" y="2047"/>
                    <a:pt x="3491" y="1931"/>
                  </a:cubicBezTo>
                  <a:cubicBezTo>
                    <a:pt x="3532" y="1906"/>
                    <a:pt x="3565" y="1972"/>
                    <a:pt x="3532" y="1989"/>
                  </a:cubicBezTo>
                  <a:cubicBezTo>
                    <a:pt x="3375" y="2137"/>
                    <a:pt x="3193" y="2352"/>
                    <a:pt x="3169" y="2591"/>
                  </a:cubicBezTo>
                  <a:cubicBezTo>
                    <a:pt x="3152" y="2897"/>
                    <a:pt x="3614" y="3177"/>
                    <a:pt x="3689" y="3598"/>
                  </a:cubicBezTo>
                  <a:cubicBezTo>
                    <a:pt x="3689" y="3598"/>
                    <a:pt x="3672" y="3045"/>
                    <a:pt x="3821" y="2765"/>
                  </a:cubicBezTo>
                  <a:cubicBezTo>
                    <a:pt x="3986" y="2467"/>
                    <a:pt x="4538" y="2484"/>
                    <a:pt x="4654" y="2897"/>
                  </a:cubicBezTo>
                  <a:cubicBezTo>
                    <a:pt x="4844" y="3524"/>
                    <a:pt x="4637" y="3565"/>
                    <a:pt x="4860" y="444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6"/>
            <p:cNvSpPr/>
            <p:nvPr/>
          </p:nvSpPr>
          <p:spPr>
            <a:xfrm>
              <a:off x="7516059" y="3846110"/>
              <a:ext cx="321488" cy="757396"/>
            </a:xfrm>
            <a:custGeom>
              <a:avLst/>
              <a:gdLst/>
              <a:ahLst/>
              <a:cxnLst/>
              <a:rect l="l" t="t" r="r" b="b"/>
              <a:pathLst>
                <a:path w="4193" h="9878" extrusionOk="0">
                  <a:moveTo>
                    <a:pt x="355" y="9878"/>
                  </a:moveTo>
                  <a:lnTo>
                    <a:pt x="355" y="9878"/>
                  </a:lnTo>
                  <a:cubicBezTo>
                    <a:pt x="496" y="9878"/>
                    <a:pt x="611" y="9795"/>
                    <a:pt x="661" y="9671"/>
                  </a:cubicBezTo>
                  <a:lnTo>
                    <a:pt x="4192" y="1"/>
                  </a:lnTo>
                  <a:lnTo>
                    <a:pt x="2674" y="1"/>
                  </a:lnTo>
                  <a:lnTo>
                    <a:pt x="58" y="9482"/>
                  </a:lnTo>
                  <a:cubicBezTo>
                    <a:pt x="1" y="9680"/>
                    <a:pt x="149" y="9878"/>
                    <a:pt x="355" y="987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6"/>
            <p:cNvSpPr/>
            <p:nvPr/>
          </p:nvSpPr>
          <p:spPr>
            <a:xfrm>
              <a:off x="8268900" y="3792363"/>
              <a:ext cx="332222" cy="811145"/>
            </a:xfrm>
            <a:custGeom>
              <a:avLst/>
              <a:gdLst/>
              <a:ahLst/>
              <a:cxnLst/>
              <a:rect l="l" t="t" r="r" b="b"/>
              <a:pathLst>
                <a:path w="4333" h="10579" extrusionOk="0">
                  <a:moveTo>
                    <a:pt x="3970" y="10579"/>
                  </a:moveTo>
                  <a:lnTo>
                    <a:pt x="3970" y="10579"/>
                  </a:lnTo>
                  <a:cubicBezTo>
                    <a:pt x="3838" y="10579"/>
                    <a:pt x="3722" y="10496"/>
                    <a:pt x="3673" y="10372"/>
                  </a:cubicBezTo>
                  <a:lnTo>
                    <a:pt x="1" y="0"/>
                  </a:lnTo>
                  <a:lnTo>
                    <a:pt x="1527" y="0"/>
                  </a:lnTo>
                  <a:lnTo>
                    <a:pt x="4259" y="10174"/>
                  </a:lnTo>
                  <a:cubicBezTo>
                    <a:pt x="4333" y="10381"/>
                    <a:pt x="4176" y="10579"/>
                    <a:pt x="3970" y="1057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6"/>
            <p:cNvSpPr/>
            <p:nvPr/>
          </p:nvSpPr>
          <p:spPr>
            <a:xfrm>
              <a:off x="7538830" y="3030012"/>
              <a:ext cx="303776" cy="303710"/>
            </a:xfrm>
            <a:custGeom>
              <a:avLst/>
              <a:gdLst/>
              <a:ahLst/>
              <a:cxnLst/>
              <a:rect l="l" t="t" r="r" b="b"/>
              <a:pathLst>
                <a:path w="3962" h="3961" extrusionOk="0">
                  <a:moveTo>
                    <a:pt x="3961" y="1981"/>
                  </a:moveTo>
                  <a:cubicBezTo>
                    <a:pt x="3961" y="3078"/>
                    <a:pt x="3078" y="3961"/>
                    <a:pt x="1981" y="3961"/>
                  </a:cubicBezTo>
                  <a:cubicBezTo>
                    <a:pt x="884" y="3961"/>
                    <a:pt x="1" y="3078"/>
                    <a:pt x="1" y="1981"/>
                  </a:cubicBezTo>
                  <a:cubicBezTo>
                    <a:pt x="1" y="891"/>
                    <a:pt x="884" y="0"/>
                    <a:pt x="1981" y="0"/>
                  </a:cubicBezTo>
                  <a:cubicBezTo>
                    <a:pt x="3078" y="0"/>
                    <a:pt x="3961" y="891"/>
                    <a:pt x="3961" y="198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6"/>
            <p:cNvSpPr/>
            <p:nvPr/>
          </p:nvSpPr>
          <p:spPr>
            <a:xfrm>
              <a:off x="7224399" y="3060374"/>
              <a:ext cx="565076" cy="326559"/>
            </a:xfrm>
            <a:custGeom>
              <a:avLst/>
              <a:gdLst/>
              <a:ahLst/>
              <a:cxnLst/>
              <a:rect l="l" t="t" r="r" b="b"/>
              <a:pathLst>
                <a:path w="7370" h="4259" extrusionOk="0">
                  <a:moveTo>
                    <a:pt x="174" y="4258"/>
                  </a:moveTo>
                  <a:lnTo>
                    <a:pt x="1" y="2921"/>
                  </a:lnTo>
                  <a:lnTo>
                    <a:pt x="5158" y="264"/>
                  </a:lnTo>
                  <a:cubicBezTo>
                    <a:pt x="5958" y="0"/>
                    <a:pt x="6833" y="429"/>
                    <a:pt x="7105" y="1238"/>
                  </a:cubicBezTo>
                  <a:lnTo>
                    <a:pt x="7105" y="1238"/>
                  </a:lnTo>
                  <a:cubicBezTo>
                    <a:pt x="7369" y="2038"/>
                    <a:pt x="6940" y="2921"/>
                    <a:pt x="6132" y="31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6"/>
            <p:cNvSpPr/>
            <p:nvPr/>
          </p:nvSpPr>
          <p:spPr>
            <a:xfrm>
              <a:off x="7032720" y="3117265"/>
              <a:ext cx="247422" cy="351862"/>
            </a:xfrm>
            <a:custGeom>
              <a:avLst/>
              <a:gdLst/>
              <a:ahLst/>
              <a:cxnLst/>
              <a:rect l="l" t="t" r="r" b="b"/>
              <a:pathLst>
                <a:path w="3227" h="4589" extrusionOk="0">
                  <a:moveTo>
                    <a:pt x="3227" y="1"/>
                  </a:moveTo>
                  <a:lnTo>
                    <a:pt x="0" y="1"/>
                  </a:lnTo>
                  <a:lnTo>
                    <a:pt x="487" y="4589"/>
                  </a:lnTo>
                  <a:lnTo>
                    <a:pt x="2740" y="45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6"/>
            <p:cNvSpPr/>
            <p:nvPr/>
          </p:nvSpPr>
          <p:spPr>
            <a:xfrm>
              <a:off x="7829877" y="4147892"/>
              <a:ext cx="255626" cy="251264"/>
            </a:xfrm>
            <a:custGeom>
              <a:avLst/>
              <a:gdLst/>
              <a:ahLst/>
              <a:cxnLst/>
              <a:rect l="l" t="t" r="r" b="b"/>
              <a:pathLst>
                <a:path w="3334" h="3277" extrusionOk="0">
                  <a:moveTo>
                    <a:pt x="3334" y="1255"/>
                  </a:moveTo>
                  <a:lnTo>
                    <a:pt x="2170" y="3277"/>
                  </a:lnTo>
                  <a:lnTo>
                    <a:pt x="0" y="2031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6"/>
            <p:cNvSpPr/>
            <p:nvPr/>
          </p:nvSpPr>
          <p:spPr>
            <a:xfrm>
              <a:off x="7328826" y="3658877"/>
              <a:ext cx="699790" cy="699813"/>
            </a:xfrm>
            <a:custGeom>
              <a:avLst/>
              <a:gdLst/>
              <a:ahLst/>
              <a:cxnLst/>
              <a:rect l="l" t="t" r="r" b="b"/>
              <a:pathLst>
                <a:path w="9127" h="9127" extrusionOk="0">
                  <a:moveTo>
                    <a:pt x="2896" y="0"/>
                  </a:moveTo>
                  <a:lnTo>
                    <a:pt x="0" y="2897"/>
                  </a:lnTo>
                  <a:lnTo>
                    <a:pt x="6230" y="9126"/>
                  </a:lnTo>
                  <a:lnTo>
                    <a:pt x="9126" y="623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6"/>
            <p:cNvSpPr/>
            <p:nvPr/>
          </p:nvSpPr>
          <p:spPr>
            <a:xfrm>
              <a:off x="6810678" y="4273174"/>
              <a:ext cx="218287" cy="227801"/>
            </a:xfrm>
            <a:custGeom>
              <a:avLst/>
              <a:gdLst/>
              <a:ahLst/>
              <a:cxnLst/>
              <a:rect l="l" t="t" r="r" b="b"/>
              <a:pathLst>
                <a:path w="2847" h="2971" extrusionOk="0">
                  <a:moveTo>
                    <a:pt x="2278" y="2971"/>
                  </a:moveTo>
                  <a:lnTo>
                    <a:pt x="0" y="2435"/>
                  </a:lnTo>
                  <a:lnTo>
                    <a:pt x="569" y="0"/>
                  </a:lnTo>
                  <a:lnTo>
                    <a:pt x="2847" y="52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6"/>
            <p:cNvSpPr/>
            <p:nvPr/>
          </p:nvSpPr>
          <p:spPr>
            <a:xfrm>
              <a:off x="7633750" y="2528269"/>
              <a:ext cx="756758" cy="864357"/>
            </a:xfrm>
            <a:custGeom>
              <a:avLst/>
              <a:gdLst/>
              <a:ahLst/>
              <a:cxnLst/>
              <a:rect l="l" t="t" r="r" b="b"/>
              <a:pathLst>
                <a:path w="9870" h="11273" extrusionOk="0">
                  <a:moveTo>
                    <a:pt x="2468" y="834"/>
                  </a:moveTo>
                  <a:lnTo>
                    <a:pt x="3053" y="661"/>
                  </a:lnTo>
                  <a:cubicBezTo>
                    <a:pt x="5224" y="1"/>
                    <a:pt x="7542" y="1016"/>
                    <a:pt x="8532" y="3054"/>
                  </a:cubicBezTo>
                  <a:lnTo>
                    <a:pt x="8532" y="3054"/>
                  </a:lnTo>
                  <a:cubicBezTo>
                    <a:pt x="8714" y="3433"/>
                    <a:pt x="8854" y="3846"/>
                    <a:pt x="8920" y="4259"/>
                  </a:cubicBezTo>
                  <a:lnTo>
                    <a:pt x="9869" y="11272"/>
                  </a:lnTo>
                  <a:lnTo>
                    <a:pt x="2377" y="11272"/>
                  </a:lnTo>
                  <a:lnTo>
                    <a:pt x="454" y="4523"/>
                  </a:lnTo>
                  <a:cubicBezTo>
                    <a:pt x="0" y="2947"/>
                    <a:pt x="900" y="1305"/>
                    <a:pt x="2468" y="83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6"/>
            <p:cNvSpPr/>
            <p:nvPr/>
          </p:nvSpPr>
          <p:spPr>
            <a:xfrm>
              <a:off x="6785376" y="3392518"/>
              <a:ext cx="1604449" cy="964265"/>
            </a:xfrm>
            <a:custGeom>
              <a:avLst/>
              <a:gdLst/>
              <a:ahLst/>
              <a:cxnLst/>
              <a:rect l="l" t="t" r="r" b="b"/>
              <a:pathLst>
                <a:path w="20926" h="12576" extrusionOk="0">
                  <a:moveTo>
                    <a:pt x="5034" y="12576"/>
                  </a:moveTo>
                  <a:lnTo>
                    <a:pt x="0" y="12576"/>
                  </a:lnTo>
                  <a:lnTo>
                    <a:pt x="4217" y="2938"/>
                  </a:lnTo>
                  <a:cubicBezTo>
                    <a:pt x="4596" y="2022"/>
                    <a:pt x="5421" y="1362"/>
                    <a:pt x="6395" y="1197"/>
                  </a:cubicBezTo>
                  <a:lnTo>
                    <a:pt x="13425" y="0"/>
                  </a:lnTo>
                  <a:lnTo>
                    <a:pt x="20926" y="0"/>
                  </a:lnTo>
                  <a:lnTo>
                    <a:pt x="20926" y="1279"/>
                  </a:lnTo>
                  <a:cubicBezTo>
                    <a:pt x="20926" y="3516"/>
                    <a:pt x="19111" y="5331"/>
                    <a:pt x="16874" y="5331"/>
                  </a:cubicBezTo>
                  <a:lnTo>
                    <a:pt x="8903" y="533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6"/>
            <p:cNvSpPr/>
            <p:nvPr/>
          </p:nvSpPr>
          <p:spPr>
            <a:xfrm>
              <a:off x="7473046" y="3392518"/>
              <a:ext cx="771939" cy="409444"/>
            </a:xfrm>
            <a:custGeom>
              <a:avLst/>
              <a:gdLst/>
              <a:ahLst/>
              <a:cxnLst/>
              <a:rect l="l" t="t" r="r" b="b"/>
              <a:pathLst>
                <a:path w="10068" h="5340" extrusionOk="0">
                  <a:moveTo>
                    <a:pt x="9944" y="0"/>
                  </a:moveTo>
                  <a:lnTo>
                    <a:pt x="8706" y="1065"/>
                  </a:lnTo>
                  <a:cubicBezTo>
                    <a:pt x="8153" y="1535"/>
                    <a:pt x="7443" y="1807"/>
                    <a:pt x="6701" y="1807"/>
                  </a:cubicBezTo>
                  <a:lnTo>
                    <a:pt x="4357" y="1807"/>
                  </a:lnTo>
                  <a:cubicBezTo>
                    <a:pt x="2674" y="1807"/>
                    <a:pt x="1147" y="2798"/>
                    <a:pt x="454" y="4332"/>
                  </a:cubicBezTo>
                  <a:lnTo>
                    <a:pt x="0" y="5339"/>
                  </a:lnTo>
                  <a:lnTo>
                    <a:pt x="7592" y="5339"/>
                  </a:lnTo>
                  <a:cubicBezTo>
                    <a:pt x="8417" y="5339"/>
                    <a:pt x="9184" y="5092"/>
                    <a:pt x="9820" y="4679"/>
                  </a:cubicBezTo>
                  <a:lnTo>
                    <a:pt x="10067" y="9"/>
                  </a:lnTo>
                  <a:lnTo>
                    <a:pt x="9944" y="9"/>
                  </a:lnTo>
                  <a:close/>
                </a:path>
              </a:pathLst>
            </a:custGeom>
            <a:solidFill>
              <a:srgbClr val="372C6C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6"/>
            <p:cNvSpPr/>
            <p:nvPr/>
          </p:nvSpPr>
          <p:spPr>
            <a:xfrm>
              <a:off x="6501307" y="4424985"/>
              <a:ext cx="552349" cy="178499"/>
            </a:xfrm>
            <a:custGeom>
              <a:avLst/>
              <a:gdLst/>
              <a:ahLst/>
              <a:cxnLst/>
              <a:rect l="l" t="t" r="r" b="b"/>
              <a:pathLst>
                <a:path w="7204" h="2328" extrusionOk="0">
                  <a:moveTo>
                    <a:pt x="850" y="1313"/>
                  </a:moveTo>
                  <a:cubicBezTo>
                    <a:pt x="2335" y="974"/>
                    <a:pt x="3928" y="17"/>
                    <a:pt x="3928" y="17"/>
                  </a:cubicBezTo>
                  <a:lnTo>
                    <a:pt x="3928" y="17"/>
                  </a:lnTo>
                  <a:cubicBezTo>
                    <a:pt x="4068" y="17"/>
                    <a:pt x="4192" y="83"/>
                    <a:pt x="4250" y="207"/>
                  </a:cubicBezTo>
                  <a:cubicBezTo>
                    <a:pt x="4382" y="496"/>
                    <a:pt x="4819" y="702"/>
                    <a:pt x="5322" y="702"/>
                  </a:cubicBezTo>
                  <a:cubicBezTo>
                    <a:pt x="5859" y="702"/>
                    <a:pt x="6313" y="471"/>
                    <a:pt x="6420" y="149"/>
                  </a:cubicBezTo>
                  <a:cubicBezTo>
                    <a:pt x="6445" y="67"/>
                    <a:pt x="6527" y="1"/>
                    <a:pt x="6626" y="1"/>
                  </a:cubicBezTo>
                  <a:lnTo>
                    <a:pt x="6643" y="1"/>
                  </a:lnTo>
                  <a:cubicBezTo>
                    <a:pt x="6643" y="1"/>
                    <a:pt x="6973" y="653"/>
                    <a:pt x="7129" y="1519"/>
                  </a:cubicBezTo>
                  <a:cubicBezTo>
                    <a:pt x="7204" y="1932"/>
                    <a:pt x="6882" y="2311"/>
                    <a:pt x="6469" y="2311"/>
                  </a:cubicBezTo>
                  <a:lnTo>
                    <a:pt x="6065" y="2311"/>
                  </a:lnTo>
                  <a:cubicBezTo>
                    <a:pt x="5949" y="2311"/>
                    <a:pt x="5842" y="2286"/>
                    <a:pt x="5735" y="2220"/>
                  </a:cubicBezTo>
                  <a:lnTo>
                    <a:pt x="5529" y="2097"/>
                  </a:lnTo>
                  <a:cubicBezTo>
                    <a:pt x="5289" y="1956"/>
                    <a:pt x="4992" y="1981"/>
                    <a:pt x="4786" y="2163"/>
                  </a:cubicBezTo>
                  <a:lnTo>
                    <a:pt x="4786" y="2163"/>
                  </a:lnTo>
                  <a:cubicBezTo>
                    <a:pt x="4671" y="2262"/>
                    <a:pt x="4522" y="2311"/>
                    <a:pt x="4373" y="2311"/>
                  </a:cubicBezTo>
                  <a:cubicBezTo>
                    <a:pt x="4373" y="2311"/>
                    <a:pt x="768" y="2295"/>
                    <a:pt x="751" y="2295"/>
                  </a:cubicBezTo>
                  <a:cubicBezTo>
                    <a:pt x="322" y="2328"/>
                    <a:pt x="0" y="1511"/>
                    <a:pt x="850" y="1313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6"/>
            <p:cNvSpPr/>
            <p:nvPr/>
          </p:nvSpPr>
          <p:spPr>
            <a:xfrm>
              <a:off x="7805188" y="4192822"/>
              <a:ext cx="373318" cy="411285"/>
            </a:xfrm>
            <a:custGeom>
              <a:avLst/>
              <a:gdLst/>
              <a:ahLst/>
              <a:cxnLst/>
              <a:rect l="l" t="t" r="r" b="b"/>
              <a:pathLst>
                <a:path w="4869" h="5364" extrusionOk="0">
                  <a:moveTo>
                    <a:pt x="1238" y="3813"/>
                  </a:moveTo>
                  <a:cubicBezTo>
                    <a:pt x="1346" y="2971"/>
                    <a:pt x="1354" y="2311"/>
                    <a:pt x="1354" y="2311"/>
                  </a:cubicBezTo>
                  <a:cubicBezTo>
                    <a:pt x="1428" y="2195"/>
                    <a:pt x="1560" y="2121"/>
                    <a:pt x="1692" y="2146"/>
                  </a:cubicBezTo>
                  <a:cubicBezTo>
                    <a:pt x="2014" y="2179"/>
                    <a:pt x="2418" y="1915"/>
                    <a:pt x="2674" y="1494"/>
                  </a:cubicBezTo>
                  <a:cubicBezTo>
                    <a:pt x="2955" y="1032"/>
                    <a:pt x="2996" y="529"/>
                    <a:pt x="2781" y="265"/>
                  </a:cubicBezTo>
                  <a:cubicBezTo>
                    <a:pt x="2715" y="199"/>
                    <a:pt x="2715" y="100"/>
                    <a:pt x="2765" y="17"/>
                  </a:cubicBezTo>
                  <a:lnTo>
                    <a:pt x="2781" y="1"/>
                  </a:lnTo>
                  <a:cubicBezTo>
                    <a:pt x="2781" y="1"/>
                    <a:pt x="3499" y="50"/>
                    <a:pt x="4324" y="380"/>
                  </a:cubicBezTo>
                  <a:cubicBezTo>
                    <a:pt x="4712" y="537"/>
                    <a:pt x="4869" y="999"/>
                    <a:pt x="4654" y="1362"/>
                  </a:cubicBezTo>
                  <a:lnTo>
                    <a:pt x="4448" y="1700"/>
                  </a:lnTo>
                  <a:cubicBezTo>
                    <a:pt x="4390" y="1808"/>
                    <a:pt x="4308" y="1874"/>
                    <a:pt x="4201" y="1940"/>
                  </a:cubicBezTo>
                  <a:lnTo>
                    <a:pt x="3986" y="2055"/>
                  </a:lnTo>
                  <a:cubicBezTo>
                    <a:pt x="3738" y="2179"/>
                    <a:pt x="3606" y="2451"/>
                    <a:pt x="3648" y="2724"/>
                  </a:cubicBezTo>
                  <a:lnTo>
                    <a:pt x="3648" y="2724"/>
                  </a:lnTo>
                  <a:cubicBezTo>
                    <a:pt x="3664" y="2880"/>
                    <a:pt x="3631" y="3029"/>
                    <a:pt x="3549" y="3153"/>
                  </a:cubicBezTo>
                  <a:cubicBezTo>
                    <a:pt x="3549" y="3153"/>
                    <a:pt x="2922" y="4176"/>
                    <a:pt x="2385" y="5042"/>
                  </a:cubicBezTo>
                  <a:cubicBezTo>
                    <a:pt x="2261" y="5248"/>
                    <a:pt x="2047" y="5364"/>
                    <a:pt x="1808" y="5364"/>
                  </a:cubicBezTo>
                  <a:lnTo>
                    <a:pt x="1808" y="5364"/>
                  </a:lnTo>
                  <a:lnTo>
                    <a:pt x="941" y="5364"/>
                  </a:lnTo>
                  <a:lnTo>
                    <a:pt x="405" y="5364"/>
                  </a:lnTo>
                  <a:cubicBezTo>
                    <a:pt x="124" y="5364"/>
                    <a:pt x="1" y="5026"/>
                    <a:pt x="223" y="4844"/>
                  </a:cubicBezTo>
                  <a:lnTo>
                    <a:pt x="1098" y="4126"/>
                  </a:lnTo>
                  <a:cubicBezTo>
                    <a:pt x="1172" y="4035"/>
                    <a:pt x="1222" y="3928"/>
                    <a:pt x="1238" y="3813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6"/>
            <p:cNvSpPr/>
            <p:nvPr/>
          </p:nvSpPr>
          <p:spPr>
            <a:xfrm>
              <a:off x="7123806" y="3198921"/>
              <a:ext cx="181637" cy="139855"/>
            </a:xfrm>
            <a:custGeom>
              <a:avLst/>
              <a:gdLst/>
              <a:ahLst/>
              <a:cxnLst/>
              <a:rect l="l" t="t" r="r" b="b"/>
              <a:pathLst>
                <a:path w="2369" h="1824" extrusionOk="0">
                  <a:moveTo>
                    <a:pt x="2369" y="628"/>
                  </a:moveTo>
                  <a:lnTo>
                    <a:pt x="1362" y="0"/>
                  </a:lnTo>
                  <a:lnTo>
                    <a:pt x="298" y="0"/>
                  </a:lnTo>
                  <a:cubicBezTo>
                    <a:pt x="124" y="0"/>
                    <a:pt x="1" y="182"/>
                    <a:pt x="75" y="347"/>
                  </a:cubicBezTo>
                  <a:lnTo>
                    <a:pt x="75" y="347"/>
                  </a:lnTo>
                  <a:cubicBezTo>
                    <a:pt x="199" y="603"/>
                    <a:pt x="454" y="768"/>
                    <a:pt x="743" y="768"/>
                  </a:cubicBezTo>
                  <a:lnTo>
                    <a:pt x="925" y="768"/>
                  </a:lnTo>
                  <a:lnTo>
                    <a:pt x="1898" y="182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6"/>
            <p:cNvSpPr/>
            <p:nvPr/>
          </p:nvSpPr>
          <p:spPr>
            <a:xfrm>
              <a:off x="7005501" y="3237487"/>
              <a:ext cx="112095" cy="55129"/>
            </a:xfrm>
            <a:custGeom>
              <a:avLst/>
              <a:gdLst/>
              <a:ahLst/>
              <a:cxnLst/>
              <a:rect l="l" t="t" r="r" b="b"/>
              <a:pathLst>
                <a:path w="1462" h="719" extrusionOk="0">
                  <a:moveTo>
                    <a:pt x="380" y="719"/>
                  </a:moveTo>
                  <a:lnTo>
                    <a:pt x="1098" y="719"/>
                  </a:lnTo>
                  <a:cubicBezTo>
                    <a:pt x="1304" y="719"/>
                    <a:pt x="1461" y="554"/>
                    <a:pt x="1461" y="364"/>
                  </a:cubicBezTo>
                  <a:lnTo>
                    <a:pt x="1461" y="364"/>
                  </a:lnTo>
                  <a:cubicBezTo>
                    <a:pt x="1461" y="158"/>
                    <a:pt x="1296" y="1"/>
                    <a:pt x="1098" y="1"/>
                  </a:cubicBezTo>
                  <a:lnTo>
                    <a:pt x="380" y="1"/>
                  </a:lnTo>
                  <a:cubicBezTo>
                    <a:pt x="174" y="1"/>
                    <a:pt x="17" y="166"/>
                    <a:pt x="17" y="364"/>
                  </a:cubicBezTo>
                  <a:lnTo>
                    <a:pt x="17" y="364"/>
                  </a:lnTo>
                  <a:cubicBezTo>
                    <a:pt x="1" y="570"/>
                    <a:pt x="174" y="719"/>
                    <a:pt x="380" y="7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6"/>
            <p:cNvSpPr/>
            <p:nvPr/>
          </p:nvSpPr>
          <p:spPr>
            <a:xfrm>
              <a:off x="7038393" y="3341914"/>
              <a:ext cx="110792" cy="55129"/>
            </a:xfrm>
            <a:custGeom>
              <a:avLst/>
              <a:gdLst/>
              <a:ahLst/>
              <a:cxnLst/>
              <a:rect l="l" t="t" r="r" b="b"/>
              <a:pathLst>
                <a:path w="1445" h="719" extrusionOk="0">
                  <a:moveTo>
                    <a:pt x="364" y="718"/>
                  </a:moveTo>
                  <a:lnTo>
                    <a:pt x="1082" y="718"/>
                  </a:lnTo>
                  <a:cubicBezTo>
                    <a:pt x="1288" y="718"/>
                    <a:pt x="1445" y="553"/>
                    <a:pt x="1445" y="363"/>
                  </a:cubicBezTo>
                  <a:lnTo>
                    <a:pt x="1445" y="363"/>
                  </a:lnTo>
                  <a:cubicBezTo>
                    <a:pt x="1445" y="157"/>
                    <a:pt x="1280" y="0"/>
                    <a:pt x="1082" y="0"/>
                  </a:cubicBezTo>
                  <a:lnTo>
                    <a:pt x="364" y="0"/>
                  </a:lnTo>
                  <a:cubicBezTo>
                    <a:pt x="157" y="0"/>
                    <a:pt x="1" y="165"/>
                    <a:pt x="1" y="363"/>
                  </a:cubicBezTo>
                  <a:lnTo>
                    <a:pt x="1" y="363"/>
                  </a:lnTo>
                  <a:cubicBezTo>
                    <a:pt x="1" y="553"/>
                    <a:pt x="166" y="718"/>
                    <a:pt x="364" y="7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6"/>
            <p:cNvSpPr/>
            <p:nvPr/>
          </p:nvSpPr>
          <p:spPr>
            <a:xfrm>
              <a:off x="7056718" y="3383624"/>
              <a:ext cx="60878" cy="46312"/>
            </a:xfrm>
            <a:custGeom>
              <a:avLst/>
              <a:gdLst/>
              <a:ahLst/>
              <a:cxnLst/>
              <a:rect l="l" t="t" r="r" b="b"/>
              <a:pathLst>
                <a:path w="794" h="604" extrusionOk="0">
                  <a:moveTo>
                    <a:pt x="298" y="603"/>
                  </a:moveTo>
                  <a:lnTo>
                    <a:pt x="496" y="603"/>
                  </a:lnTo>
                  <a:cubicBezTo>
                    <a:pt x="661" y="603"/>
                    <a:pt x="793" y="463"/>
                    <a:pt x="793" y="298"/>
                  </a:cubicBezTo>
                  <a:lnTo>
                    <a:pt x="793" y="298"/>
                  </a:lnTo>
                  <a:cubicBezTo>
                    <a:pt x="793" y="133"/>
                    <a:pt x="661" y="1"/>
                    <a:pt x="496" y="1"/>
                  </a:cubicBezTo>
                  <a:lnTo>
                    <a:pt x="298" y="1"/>
                  </a:lnTo>
                  <a:cubicBezTo>
                    <a:pt x="133" y="1"/>
                    <a:pt x="1" y="133"/>
                    <a:pt x="1" y="298"/>
                  </a:cubicBezTo>
                  <a:lnTo>
                    <a:pt x="1" y="298"/>
                  </a:lnTo>
                  <a:cubicBezTo>
                    <a:pt x="1" y="463"/>
                    <a:pt x="133" y="603"/>
                    <a:pt x="298" y="60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6"/>
            <p:cNvSpPr/>
            <p:nvPr/>
          </p:nvSpPr>
          <p:spPr>
            <a:xfrm>
              <a:off x="7019455" y="3290621"/>
              <a:ext cx="136094" cy="55129"/>
            </a:xfrm>
            <a:custGeom>
              <a:avLst/>
              <a:gdLst/>
              <a:ahLst/>
              <a:cxnLst/>
              <a:rect l="l" t="t" r="r" b="b"/>
              <a:pathLst>
                <a:path w="1775" h="719" extrusionOk="0">
                  <a:moveTo>
                    <a:pt x="347" y="719"/>
                  </a:moveTo>
                  <a:lnTo>
                    <a:pt x="1436" y="719"/>
                  </a:lnTo>
                  <a:cubicBezTo>
                    <a:pt x="1617" y="719"/>
                    <a:pt x="1774" y="562"/>
                    <a:pt x="1774" y="380"/>
                  </a:cubicBezTo>
                  <a:lnTo>
                    <a:pt x="1774" y="339"/>
                  </a:lnTo>
                  <a:cubicBezTo>
                    <a:pt x="1774" y="149"/>
                    <a:pt x="1617" y="1"/>
                    <a:pt x="1436" y="1"/>
                  </a:cubicBezTo>
                  <a:lnTo>
                    <a:pt x="347" y="1"/>
                  </a:lnTo>
                  <a:cubicBezTo>
                    <a:pt x="165" y="1"/>
                    <a:pt x="8" y="149"/>
                    <a:pt x="8" y="339"/>
                  </a:cubicBezTo>
                  <a:lnTo>
                    <a:pt x="8" y="380"/>
                  </a:lnTo>
                  <a:cubicBezTo>
                    <a:pt x="0" y="562"/>
                    <a:pt x="157" y="719"/>
                    <a:pt x="347" y="7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6"/>
            <p:cNvSpPr/>
            <p:nvPr/>
          </p:nvSpPr>
          <p:spPr>
            <a:xfrm>
              <a:off x="7016925" y="3117265"/>
              <a:ext cx="279088" cy="46925"/>
            </a:xfrm>
            <a:custGeom>
              <a:avLst/>
              <a:gdLst/>
              <a:ahLst/>
              <a:cxnLst/>
              <a:rect l="l" t="t" r="r" b="b"/>
              <a:pathLst>
                <a:path w="3640" h="612" extrusionOk="0">
                  <a:moveTo>
                    <a:pt x="0" y="612"/>
                  </a:moveTo>
                  <a:lnTo>
                    <a:pt x="3639" y="612"/>
                  </a:lnTo>
                  <a:lnTo>
                    <a:pt x="363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6"/>
            <p:cNvSpPr/>
            <p:nvPr/>
          </p:nvSpPr>
          <p:spPr>
            <a:xfrm>
              <a:off x="7038393" y="3093267"/>
              <a:ext cx="236075" cy="25379"/>
            </a:xfrm>
            <a:custGeom>
              <a:avLst/>
              <a:gdLst/>
              <a:ahLst/>
              <a:cxnLst/>
              <a:rect l="l" t="t" r="r" b="b"/>
              <a:pathLst>
                <a:path w="3079" h="331" extrusionOk="0">
                  <a:moveTo>
                    <a:pt x="1" y="330"/>
                  </a:moveTo>
                  <a:lnTo>
                    <a:pt x="3078" y="330"/>
                  </a:lnTo>
                  <a:lnTo>
                    <a:pt x="307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6"/>
            <p:cNvSpPr/>
            <p:nvPr/>
          </p:nvSpPr>
          <p:spPr>
            <a:xfrm>
              <a:off x="7452191" y="2738658"/>
              <a:ext cx="1216639" cy="1107570"/>
            </a:xfrm>
            <a:custGeom>
              <a:avLst/>
              <a:gdLst/>
              <a:ahLst/>
              <a:cxnLst/>
              <a:rect l="l" t="t" r="r" b="b"/>
              <a:pathLst>
                <a:path w="15868" h="14445" extrusionOk="0">
                  <a:moveTo>
                    <a:pt x="11939" y="1"/>
                  </a:moveTo>
                  <a:cubicBezTo>
                    <a:pt x="11661" y="1"/>
                    <a:pt x="11398" y="222"/>
                    <a:pt x="11404" y="541"/>
                  </a:cubicBezTo>
                  <a:cubicBezTo>
                    <a:pt x="11429" y="2406"/>
                    <a:pt x="11272" y="6399"/>
                    <a:pt x="9786" y="9915"/>
                  </a:cubicBezTo>
                  <a:cubicBezTo>
                    <a:pt x="9429" y="10763"/>
                    <a:pt x="8607" y="11281"/>
                    <a:pt x="7729" y="11281"/>
                  </a:cubicBezTo>
                  <a:cubicBezTo>
                    <a:pt x="7514" y="11281"/>
                    <a:pt x="7296" y="11250"/>
                    <a:pt x="7080" y="11185"/>
                  </a:cubicBezTo>
                  <a:cubicBezTo>
                    <a:pt x="6619" y="11047"/>
                    <a:pt x="6073" y="10947"/>
                    <a:pt x="5464" y="10947"/>
                  </a:cubicBezTo>
                  <a:cubicBezTo>
                    <a:pt x="4033" y="10947"/>
                    <a:pt x="2249" y="11500"/>
                    <a:pt x="380" y="13422"/>
                  </a:cubicBezTo>
                  <a:cubicBezTo>
                    <a:pt x="0" y="13809"/>
                    <a:pt x="264" y="14445"/>
                    <a:pt x="801" y="14445"/>
                  </a:cubicBezTo>
                  <a:lnTo>
                    <a:pt x="9943" y="14445"/>
                  </a:lnTo>
                  <a:cubicBezTo>
                    <a:pt x="12708" y="14445"/>
                    <a:pt x="15109" y="12506"/>
                    <a:pt x="15653" y="9783"/>
                  </a:cubicBezTo>
                  <a:cubicBezTo>
                    <a:pt x="15818" y="8957"/>
                    <a:pt x="15868" y="8009"/>
                    <a:pt x="15736" y="6928"/>
                  </a:cubicBezTo>
                  <a:cubicBezTo>
                    <a:pt x="15282" y="3214"/>
                    <a:pt x="13425" y="1102"/>
                    <a:pt x="12278" y="128"/>
                  </a:cubicBezTo>
                  <a:cubicBezTo>
                    <a:pt x="12176" y="40"/>
                    <a:pt x="12056" y="1"/>
                    <a:pt x="11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6"/>
            <p:cNvSpPr/>
            <p:nvPr/>
          </p:nvSpPr>
          <p:spPr>
            <a:xfrm>
              <a:off x="7381346" y="3846110"/>
              <a:ext cx="322101" cy="757396"/>
            </a:xfrm>
            <a:custGeom>
              <a:avLst/>
              <a:gdLst/>
              <a:ahLst/>
              <a:cxnLst/>
              <a:rect l="l" t="t" r="r" b="b"/>
              <a:pathLst>
                <a:path w="4201" h="9878" extrusionOk="0">
                  <a:moveTo>
                    <a:pt x="363" y="9878"/>
                  </a:moveTo>
                  <a:lnTo>
                    <a:pt x="363" y="9878"/>
                  </a:lnTo>
                  <a:cubicBezTo>
                    <a:pt x="495" y="9878"/>
                    <a:pt x="611" y="9795"/>
                    <a:pt x="660" y="9671"/>
                  </a:cubicBezTo>
                  <a:lnTo>
                    <a:pt x="4200" y="1"/>
                  </a:lnTo>
                  <a:lnTo>
                    <a:pt x="2673" y="1"/>
                  </a:lnTo>
                  <a:lnTo>
                    <a:pt x="66" y="9482"/>
                  </a:lnTo>
                  <a:cubicBezTo>
                    <a:pt x="0" y="9680"/>
                    <a:pt x="157" y="9878"/>
                    <a:pt x="363" y="987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6"/>
            <p:cNvSpPr/>
            <p:nvPr/>
          </p:nvSpPr>
          <p:spPr>
            <a:xfrm>
              <a:off x="8077220" y="3846110"/>
              <a:ext cx="321488" cy="757396"/>
            </a:xfrm>
            <a:custGeom>
              <a:avLst/>
              <a:gdLst/>
              <a:ahLst/>
              <a:cxnLst/>
              <a:rect l="l" t="t" r="r" b="b"/>
              <a:pathLst>
                <a:path w="4193" h="9878" extrusionOk="0">
                  <a:moveTo>
                    <a:pt x="3838" y="9878"/>
                  </a:moveTo>
                  <a:lnTo>
                    <a:pt x="3838" y="9878"/>
                  </a:lnTo>
                  <a:cubicBezTo>
                    <a:pt x="3706" y="9878"/>
                    <a:pt x="3590" y="9795"/>
                    <a:pt x="3541" y="9671"/>
                  </a:cubicBezTo>
                  <a:lnTo>
                    <a:pt x="1" y="1"/>
                  </a:lnTo>
                  <a:lnTo>
                    <a:pt x="1527" y="1"/>
                  </a:lnTo>
                  <a:lnTo>
                    <a:pt x="4143" y="9482"/>
                  </a:lnTo>
                  <a:cubicBezTo>
                    <a:pt x="4192" y="9680"/>
                    <a:pt x="4044" y="9878"/>
                    <a:pt x="3838" y="987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6"/>
            <p:cNvSpPr/>
            <p:nvPr/>
          </p:nvSpPr>
          <p:spPr>
            <a:xfrm>
              <a:off x="7086467" y="2855353"/>
              <a:ext cx="72225" cy="189311"/>
            </a:xfrm>
            <a:custGeom>
              <a:avLst/>
              <a:gdLst/>
              <a:ahLst/>
              <a:cxnLst/>
              <a:rect l="l" t="t" r="r" b="b"/>
              <a:pathLst>
                <a:path w="942" h="2469" extrusionOk="0">
                  <a:moveTo>
                    <a:pt x="570" y="2468"/>
                  </a:moveTo>
                  <a:cubicBezTo>
                    <a:pt x="611" y="2229"/>
                    <a:pt x="686" y="2014"/>
                    <a:pt x="661" y="1816"/>
                  </a:cubicBezTo>
                  <a:cubicBezTo>
                    <a:pt x="636" y="1635"/>
                    <a:pt x="529" y="1527"/>
                    <a:pt x="356" y="1362"/>
                  </a:cubicBezTo>
                  <a:cubicBezTo>
                    <a:pt x="273" y="1280"/>
                    <a:pt x="174" y="1189"/>
                    <a:pt x="108" y="1065"/>
                  </a:cubicBezTo>
                  <a:cubicBezTo>
                    <a:pt x="67" y="999"/>
                    <a:pt x="50" y="933"/>
                    <a:pt x="26" y="867"/>
                  </a:cubicBezTo>
                  <a:cubicBezTo>
                    <a:pt x="9" y="793"/>
                    <a:pt x="1" y="727"/>
                    <a:pt x="9" y="661"/>
                  </a:cubicBezTo>
                  <a:cubicBezTo>
                    <a:pt x="34" y="380"/>
                    <a:pt x="174" y="174"/>
                    <a:pt x="331" y="1"/>
                  </a:cubicBezTo>
                  <a:cubicBezTo>
                    <a:pt x="314" y="240"/>
                    <a:pt x="248" y="463"/>
                    <a:pt x="281" y="653"/>
                  </a:cubicBezTo>
                  <a:cubicBezTo>
                    <a:pt x="298" y="851"/>
                    <a:pt x="422" y="958"/>
                    <a:pt x="587" y="1115"/>
                  </a:cubicBezTo>
                  <a:cubicBezTo>
                    <a:pt x="669" y="1197"/>
                    <a:pt x="768" y="1280"/>
                    <a:pt x="834" y="1404"/>
                  </a:cubicBezTo>
                  <a:cubicBezTo>
                    <a:pt x="875" y="1470"/>
                    <a:pt x="900" y="1536"/>
                    <a:pt x="917" y="1610"/>
                  </a:cubicBezTo>
                  <a:cubicBezTo>
                    <a:pt x="941" y="1684"/>
                    <a:pt x="933" y="1758"/>
                    <a:pt x="933" y="1824"/>
                  </a:cubicBezTo>
                  <a:cubicBezTo>
                    <a:pt x="900" y="2105"/>
                    <a:pt x="735" y="2303"/>
                    <a:pt x="570" y="24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6"/>
            <p:cNvSpPr/>
            <p:nvPr/>
          </p:nvSpPr>
          <p:spPr>
            <a:xfrm>
              <a:off x="7721693" y="2911707"/>
              <a:ext cx="267050" cy="481519"/>
            </a:xfrm>
            <a:custGeom>
              <a:avLst/>
              <a:gdLst/>
              <a:ahLst/>
              <a:cxnLst/>
              <a:rect l="l" t="t" r="r" b="b"/>
              <a:pathLst>
                <a:path w="3483" h="6280" extrusionOk="0">
                  <a:moveTo>
                    <a:pt x="0" y="2014"/>
                  </a:moveTo>
                  <a:lnTo>
                    <a:pt x="1213" y="6280"/>
                  </a:lnTo>
                  <a:lnTo>
                    <a:pt x="1816" y="6280"/>
                  </a:lnTo>
                  <a:lnTo>
                    <a:pt x="3482" y="0"/>
                  </a:lnTo>
                  <a:close/>
                </a:path>
              </a:pathLst>
            </a:custGeom>
            <a:solidFill>
              <a:srgbClr val="372C6C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6"/>
            <p:cNvSpPr/>
            <p:nvPr/>
          </p:nvSpPr>
          <p:spPr>
            <a:xfrm>
              <a:off x="7466682" y="2662446"/>
              <a:ext cx="575810" cy="575829"/>
            </a:xfrm>
            <a:custGeom>
              <a:avLst/>
              <a:gdLst/>
              <a:ahLst/>
              <a:cxnLst/>
              <a:rect l="l" t="t" r="r" b="b"/>
              <a:pathLst>
                <a:path w="7510" h="7510" extrusionOk="0">
                  <a:moveTo>
                    <a:pt x="702" y="6808"/>
                  </a:moveTo>
                  <a:lnTo>
                    <a:pt x="702" y="6808"/>
                  </a:lnTo>
                  <a:cubicBezTo>
                    <a:pt x="1" y="6106"/>
                    <a:pt x="1" y="4976"/>
                    <a:pt x="702" y="4274"/>
                  </a:cubicBezTo>
                  <a:lnTo>
                    <a:pt x="4275" y="702"/>
                  </a:lnTo>
                  <a:cubicBezTo>
                    <a:pt x="4977" y="0"/>
                    <a:pt x="6107" y="0"/>
                    <a:pt x="6808" y="702"/>
                  </a:cubicBezTo>
                  <a:lnTo>
                    <a:pt x="6808" y="702"/>
                  </a:lnTo>
                  <a:cubicBezTo>
                    <a:pt x="7510" y="1403"/>
                    <a:pt x="7510" y="2542"/>
                    <a:pt x="6808" y="3243"/>
                  </a:cubicBezTo>
                  <a:lnTo>
                    <a:pt x="3244" y="6808"/>
                  </a:lnTo>
                  <a:cubicBezTo>
                    <a:pt x="2542" y="7509"/>
                    <a:pt x="1404" y="7509"/>
                    <a:pt x="702" y="680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6"/>
            <p:cNvSpPr/>
            <p:nvPr/>
          </p:nvSpPr>
          <p:spPr>
            <a:xfrm>
              <a:off x="7466682" y="2941456"/>
              <a:ext cx="303776" cy="303710"/>
            </a:xfrm>
            <a:custGeom>
              <a:avLst/>
              <a:gdLst/>
              <a:ahLst/>
              <a:cxnLst/>
              <a:rect l="l" t="t" r="r" b="b"/>
              <a:pathLst>
                <a:path w="3962" h="3961" extrusionOk="0">
                  <a:moveTo>
                    <a:pt x="3962" y="1980"/>
                  </a:moveTo>
                  <a:cubicBezTo>
                    <a:pt x="3962" y="3078"/>
                    <a:pt x="3079" y="3961"/>
                    <a:pt x="1981" y="3961"/>
                  </a:cubicBezTo>
                  <a:cubicBezTo>
                    <a:pt x="892" y="3961"/>
                    <a:pt x="1" y="3078"/>
                    <a:pt x="1" y="1980"/>
                  </a:cubicBezTo>
                  <a:cubicBezTo>
                    <a:pt x="1" y="891"/>
                    <a:pt x="892" y="0"/>
                    <a:pt x="1981" y="0"/>
                  </a:cubicBezTo>
                  <a:cubicBezTo>
                    <a:pt x="3079" y="0"/>
                    <a:pt x="3962" y="891"/>
                    <a:pt x="3962" y="198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6"/>
            <p:cNvSpPr/>
            <p:nvPr/>
          </p:nvSpPr>
          <p:spPr>
            <a:xfrm>
              <a:off x="6912498" y="2757979"/>
              <a:ext cx="177880" cy="72151"/>
            </a:xfrm>
            <a:custGeom>
              <a:avLst/>
              <a:gdLst/>
              <a:ahLst/>
              <a:cxnLst/>
              <a:rect l="l" t="t" r="r" b="b"/>
              <a:pathLst>
                <a:path w="2320" h="941" extrusionOk="0">
                  <a:moveTo>
                    <a:pt x="2319" y="388"/>
                  </a:moveTo>
                  <a:lnTo>
                    <a:pt x="2220" y="941"/>
                  </a:lnTo>
                  <a:lnTo>
                    <a:pt x="256" y="594"/>
                  </a:lnTo>
                  <a:cubicBezTo>
                    <a:pt x="108" y="561"/>
                    <a:pt x="1" y="413"/>
                    <a:pt x="34" y="264"/>
                  </a:cubicBezTo>
                  <a:lnTo>
                    <a:pt x="34" y="264"/>
                  </a:lnTo>
                  <a:cubicBezTo>
                    <a:pt x="58" y="107"/>
                    <a:pt x="207" y="0"/>
                    <a:pt x="364" y="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6"/>
            <p:cNvSpPr/>
            <p:nvPr/>
          </p:nvSpPr>
          <p:spPr>
            <a:xfrm>
              <a:off x="6989707" y="2734518"/>
              <a:ext cx="141767" cy="81736"/>
            </a:xfrm>
            <a:custGeom>
              <a:avLst/>
              <a:gdLst/>
              <a:ahLst/>
              <a:cxnLst/>
              <a:rect l="l" t="t" r="r" b="b"/>
              <a:pathLst>
                <a:path w="1849" h="1066" extrusionOk="0">
                  <a:moveTo>
                    <a:pt x="1849" y="636"/>
                  </a:moveTo>
                  <a:lnTo>
                    <a:pt x="1675" y="1065"/>
                  </a:lnTo>
                  <a:lnTo>
                    <a:pt x="182" y="471"/>
                  </a:lnTo>
                  <a:cubicBezTo>
                    <a:pt x="66" y="422"/>
                    <a:pt x="0" y="298"/>
                    <a:pt x="50" y="174"/>
                  </a:cubicBezTo>
                  <a:lnTo>
                    <a:pt x="50" y="174"/>
                  </a:lnTo>
                  <a:cubicBezTo>
                    <a:pt x="99" y="59"/>
                    <a:pt x="223" y="1"/>
                    <a:pt x="347" y="4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6"/>
            <p:cNvSpPr/>
            <p:nvPr/>
          </p:nvSpPr>
          <p:spPr>
            <a:xfrm>
              <a:off x="7116215" y="2629553"/>
              <a:ext cx="141154" cy="140469"/>
            </a:xfrm>
            <a:custGeom>
              <a:avLst/>
              <a:gdLst/>
              <a:ahLst/>
              <a:cxnLst/>
              <a:rect l="l" t="t" r="r" b="b"/>
              <a:pathLst>
                <a:path w="1841" h="1832" extrusionOk="0">
                  <a:moveTo>
                    <a:pt x="1841" y="1370"/>
                  </a:moveTo>
                  <a:lnTo>
                    <a:pt x="1379" y="1832"/>
                  </a:lnTo>
                  <a:lnTo>
                    <a:pt x="133" y="586"/>
                  </a:lnTo>
                  <a:cubicBezTo>
                    <a:pt x="1" y="462"/>
                    <a:pt x="1" y="248"/>
                    <a:pt x="133" y="124"/>
                  </a:cubicBezTo>
                  <a:lnTo>
                    <a:pt x="133" y="124"/>
                  </a:lnTo>
                  <a:cubicBezTo>
                    <a:pt x="256" y="0"/>
                    <a:pt x="471" y="0"/>
                    <a:pt x="595" y="1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6"/>
            <p:cNvSpPr/>
            <p:nvPr/>
          </p:nvSpPr>
          <p:spPr>
            <a:xfrm>
              <a:off x="6908741" y="2673793"/>
              <a:ext cx="518843" cy="281627"/>
            </a:xfrm>
            <a:custGeom>
              <a:avLst/>
              <a:gdLst/>
              <a:ahLst/>
              <a:cxnLst/>
              <a:rect l="l" t="t" r="r" b="b"/>
              <a:pathLst>
                <a:path w="6767" h="3673" extrusionOk="0">
                  <a:moveTo>
                    <a:pt x="3812" y="999"/>
                  </a:moveTo>
                  <a:cubicBezTo>
                    <a:pt x="4052" y="1362"/>
                    <a:pt x="1312" y="1412"/>
                    <a:pt x="462" y="1568"/>
                  </a:cubicBezTo>
                  <a:lnTo>
                    <a:pt x="338" y="1593"/>
                  </a:lnTo>
                  <a:cubicBezTo>
                    <a:pt x="0" y="1700"/>
                    <a:pt x="91" y="2204"/>
                    <a:pt x="454" y="2171"/>
                  </a:cubicBezTo>
                  <a:cubicBezTo>
                    <a:pt x="1510" y="2072"/>
                    <a:pt x="3342" y="1857"/>
                    <a:pt x="4745" y="2600"/>
                  </a:cubicBezTo>
                  <a:cubicBezTo>
                    <a:pt x="6766" y="3673"/>
                    <a:pt x="5578" y="1428"/>
                    <a:pt x="5578" y="1428"/>
                  </a:cubicBezTo>
                  <a:cubicBezTo>
                    <a:pt x="5578" y="1428"/>
                    <a:pt x="5446" y="958"/>
                    <a:pt x="5042" y="661"/>
                  </a:cubicBezTo>
                  <a:cubicBezTo>
                    <a:pt x="4629" y="355"/>
                    <a:pt x="3944" y="215"/>
                    <a:pt x="3722" y="1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6"/>
            <p:cNvSpPr/>
            <p:nvPr/>
          </p:nvSpPr>
          <p:spPr>
            <a:xfrm>
              <a:off x="7254148" y="2794015"/>
              <a:ext cx="478360" cy="436587"/>
            </a:xfrm>
            <a:custGeom>
              <a:avLst/>
              <a:gdLst/>
              <a:ahLst/>
              <a:cxnLst/>
              <a:rect l="l" t="t" r="r" b="b"/>
              <a:pathLst>
                <a:path w="6239" h="5694" extrusionOk="0">
                  <a:moveTo>
                    <a:pt x="0" y="826"/>
                  </a:moveTo>
                  <a:lnTo>
                    <a:pt x="1073" y="0"/>
                  </a:lnTo>
                  <a:lnTo>
                    <a:pt x="5554" y="2822"/>
                  </a:lnTo>
                  <a:cubicBezTo>
                    <a:pt x="6181" y="3392"/>
                    <a:pt x="6239" y="4357"/>
                    <a:pt x="5677" y="5001"/>
                  </a:cubicBezTo>
                  <a:lnTo>
                    <a:pt x="5677" y="5001"/>
                  </a:lnTo>
                  <a:cubicBezTo>
                    <a:pt x="5108" y="5628"/>
                    <a:pt x="4134" y="5694"/>
                    <a:pt x="3499" y="51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2" name="Google Shape;2302;p66"/>
          <p:cNvGrpSpPr/>
          <p:nvPr/>
        </p:nvGrpSpPr>
        <p:grpSpPr>
          <a:xfrm>
            <a:off x="4535324" y="1472626"/>
            <a:ext cx="1725447" cy="3119629"/>
            <a:chOff x="4361574" y="1472626"/>
            <a:chExt cx="1725447" cy="3119629"/>
          </a:xfrm>
        </p:grpSpPr>
        <p:sp>
          <p:nvSpPr>
            <p:cNvPr id="2303" name="Google Shape;2303;p66"/>
            <p:cNvSpPr/>
            <p:nvPr/>
          </p:nvSpPr>
          <p:spPr>
            <a:xfrm>
              <a:off x="5049363" y="1797791"/>
              <a:ext cx="170715" cy="342357"/>
            </a:xfrm>
            <a:custGeom>
              <a:avLst/>
              <a:gdLst/>
              <a:ahLst/>
              <a:cxnLst/>
              <a:rect l="l" t="t" r="r" b="b"/>
              <a:pathLst>
                <a:path w="1659" h="3327" extrusionOk="0">
                  <a:moveTo>
                    <a:pt x="1659" y="3326"/>
                  </a:moveTo>
                  <a:lnTo>
                    <a:pt x="586" y="3326"/>
                  </a:lnTo>
                  <a:lnTo>
                    <a:pt x="0" y="1"/>
                  </a:lnTo>
                  <a:lnTo>
                    <a:pt x="10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6"/>
            <p:cNvSpPr/>
            <p:nvPr/>
          </p:nvSpPr>
          <p:spPr>
            <a:xfrm>
              <a:off x="5027240" y="1557519"/>
              <a:ext cx="316014" cy="255713"/>
            </a:xfrm>
            <a:custGeom>
              <a:avLst/>
              <a:gdLst/>
              <a:ahLst/>
              <a:cxnLst/>
              <a:rect l="l" t="t" r="r" b="b"/>
              <a:pathLst>
                <a:path w="3071" h="2485" extrusionOk="0">
                  <a:moveTo>
                    <a:pt x="1948" y="1"/>
                  </a:moveTo>
                  <a:cubicBezTo>
                    <a:pt x="875" y="1"/>
                    <a:pt x="1" y="875"/>
                    <a:pt x="1" y="1948"/>
                  </a:cubicBezTo>
                  <a:lnTo>
                    <a:pt x="1" y="2484"/>
                  </a:lnTo>
                  <a:lnTo>
                    <a:pt x="1082" y="2484"/>
                  </a:lnTo>
                  <a:cubicBezTo>
                    <a:pt x="2187" y="2484"/>
                    <a:pt x="3070" y="1601"/>
                    <a:pt x="3070" y="496"/>
                  </a:cubicBezTo>
                  <a:cubicBezTo>
                    <a:pt x="3070" y="215"/>
                    <a:pt x="2848" y="1"/>
                    <a:pt x="2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6"/>
            <p:cNvSpPr/>
            <p:nvPr/>
          </p:nvSpPr>
          <p:spPr>
            <a:xfrm>
              <a:off x="5010261" y="1554123"/>
              <a:ext cx="306649" cy="388148"/>
            </a:xfrm>
            <a:custGeom>
              <a:avLst/>
              <a:gdLst/>
              <a:ahLst/>
              <a:cxnLst/>
              <a:rect l="l" t="t" r="r" b="b"/>
              <a:pathLst>
                <a:path w="2980" h="3772" extrusionOk="0">
                  <a:moveTo>
                    <a:pt x="1" y="1511"/>
                  </a:moveTo>
                  <a:cubicBezTo>
                    <a:pt x="1" y="677"/>
                    <a:pt x="686" y="1"/>
                    <a:pt x="1536" y="25"/>
                  </a:cubicBezTo>
                  <a:cubicBezTo>
                    <a:pt x="2352" y="42"/>
                    <a:pt x="2980" y="751"/>
                    <a:pt x="2980" y="1568"/>
                  </a:cubicBezTo>
                  <a:lnTo>
                    <a:pt x="2740" y="3417"/>
                  </a:lnTo>
                  <a:cubicBezTo>
                    <a:pt x="2707" y="3631"/>
                    <a:pt x="2501" y="3772"/>
                    <a:pt x="2295" y="3706"/>
                  </a:cubicBezTo>
                  <a:lnTo>
                    <a:pt x="1255" y="3400"/>
                  </a:lnTo>
                  <a:cubicBezTo>
                    <a:pt x="1082" y="3342"/>
                    <a:pt x="917" y="3243"/>
                    <a:pt x="809" y="3087"/>
                  </a:cubicBezTo>
                  <a:cubicBezTo>
                    <a:pt x="512" y="2715"/>
                    <a:pt x="1" y="1964"/>
                    <a:pt x="1" y="15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6"/>
            <p:cNvSpPr/>
            <p:nvPr/>
          </p:nvSpPr>
          <p:spPr>
            <a:xfrm>
              <a:off x="5299824" y="1772374"/>
              <a:ext cx="34884" cy="65446"/>
            </a:xfrm>
            <a:custGeom>
              <a:avLst/>
              <a:gdLst/>
              <a:ahLst/>
              <a:cxnLst/>
              <a:rect l="l" t="t" r="r" b="b"/>
              <a:pathLst>
                <a:path w="339" h="636" extrusionOk="0">
                  <a:moveTo>
                    <a:pt x="83" y="0"/>
                  </a:moveTo>
                  <a:lnTo>
                    <a:pt x="306" y="380"/>
                  </a:lnTo>
                  <a:cubicBezTo>
                    <a:pt x="339" y="421"/>
                    <a:pt x="314" y="479"/>
                    <a:pt x="265" y="504"/>
                  </a:cubicBezTo>
                  <a:lnTo>
                    <a:pt x="1" y="63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6"/>
            <p:cNvSpPr/>
            <p:nvPr/>
          </p:nvSpPr>
          <p:spPr>
            <a:xfrm>
              <a:off x="5040823" y="1959961"/>
              <a:ext cx="207349" cy="124100"/>
            </a:xfrm>
            <a:custGeom>
              <a:avLst/>
              <a:gdLst/>
              <a:ahLst/>
              <a:cxnLst/>
              <a:rect l="l" t="t" r="r" b="b"/>
              <a:pathLst>
                <a:path w="2015" h="1206" extrusionOk="0">
                  <a:moveTo>
                    <a:pt x="2014" y="1206"/>
                  </a:moveTo>
                  <a:lnTo>
                    <a:pt x="1" y="1206"/>
                  </a:lnTo>
                  <a:lnTo>
                    <a:pt x="1" y="380"/>
                  </a:lnTo>
                  <a:cubicBezTo>
                    <a:pt x="1" y="174"/>
                    <a:pt x="174" y="1"/>
                    <a:pt x="380" y="1"/>
                  </a:cubicBezTo>
                  <a:lnTo>
                    <a:pt x="1626" y="1"/>
                  </a:lnTo>
                  <a:cubicBezTo>
                    <a:pt x="1833" y="1"/>
                    <a:pt x="2006" y="174"/>
                    <a:pt x="2006" y="380"/>
                  </a:cubicBezTo>
                  <a:lnTo>
                    <a:pt x="2006" y="120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6"/>
            <p:cNvSpPr/>
            <p:nvPr/>
          </p:nvSpPr>
          <p:spPr>
            <a:xfrm>
              <a:off x="5704842" y="4298365"/>
              <a:ext cx="382180" cy="293890"/>
            </a:xfrm>
            <a:custGeom>
              <a:avLst/>
              <a:gdLst/>
              <a:ahLst/>
              <a:cxnLst/>
              <a:rect l="l" t="t" r="r" b="b"/>
              <a:pathLst>
                <a:path w="3714" h="2856" extrusionOk="0">
                  <a:moveTo>
                    <a:pt x="603" y="2847"/>
                  </a:moveTo>
                  <a:lnTo>
                    <a:pt x="232" y="2847"/>
                  </a:lnTo>
                  <a:lnTo>
                    <a:pt x="1" y="0"/>
                  </a:lnTo>
                  <a:lnTo>
                    <a:pt x="2600" y="1948"/>
                  </a:lnTo>
                  <a:lnTo>
                    <a:pt x="3623" y="2641"/>
                  </a:lnTo>
                  <a:cubicBezTo>
                    <a:pt x="3714" y="2699"/>
                    <a:pt x="3672" y="2855"/>
                    <a:pt x="3557" y="2855"/>
                  </a:cubicBezTo>
                  <a:lnTo>
                    <a:pt x="2237" y="2855"/>
                  </a:lnTo>
                  <a:cubicBezTo>
                    <a:pt x="1684" y="2855"/>
                    <a:pt x="1147" y="2583"/>
                    <a:pt x="817" y="2146"/>
                  </a:cubicBezTo>
                  <a:lnTo>
                    <a:pt x="669" y="1956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6"/>
            <p:cNvSpPr/>
            <p:nvPr/>
          </p:nvSpPr>
          <p:spPr>
            <a:xfrm>
              <a:off x="4403146" y="3017054"/>
              <a:ext cx="157235" cy="199734"/>
            </a:xfrm>
            <a:custGeom>
              <a:avLst/>
              <a:gdLst/>
              <a:ahLst/>
              <a:cxnLst/>
              <a:rect l="l" t="t" r="r" b="b"/>
              <a:pathLst>
                <a:path w="1528" h="1941" extrusionOk="0">
                  <a:moveTo>
                    <a:pt x="1239" y="59"/>
                  </a:moveTo>
                  <a:lnTo>
                    <a:pt x="1527" y="1305"/>
                  </a:lnTo>
                  <a:cubicBezTo>
                    <a:pt x="1527" y="1305"/>
                    <a:pt x="867" y="1940"/>
                    <a:pt x="1" y="1082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66"/>
            <p:cNvSpPr/>
            <p:nvPr/>
          </p:nvSpPr>
          <p:spPr>
            <a:xfrm>
              <a:off x="4523746" y="3132610"/>
              <a:ext cx="60404" cy="93435"/>
            </a:xfrm>
            <a:custGeom>
              <a:avLst/>
              <a:gdLst/>
              <a:ahLst/>
              <a:cxnLst/>
              <a:rect l="l" t="t" r="r" b="b"/>
              <a:pathLst>
                <a:path w="587" h="908" extrusionOk="0">
                  <a:moveTo>
                    <a:pt x="479" y="875"/>
                  </a:moveTo>
                  <a:lnTo>
                    <a:pt x="479" y="875"/>
                  </a:lnTo>
                  <a:cubicBezTo>
                    <a:pt x="562" y="850"/>
                    <a:pt x="587" y="751"/>
                    <a:pt x="562" y="677"/>
                  </a:cubicBezTo>
                  <a:lnTo>
                    <a:pt x="281" y="0"/>
                  </a:lnTo>
                  <a:lnTo>
                    <a:pt x="1" y="116"/>
                  </a:lnTo>
                  <a:lnTo>
                    <a:pt x="281" y="792"/>
                  </a:lnTo>
                  <a:cubicBezTo>
                    <a:pt x="306" y="867"/>
                    <a:pt x="397" y="908"/>
                    <a:pt x="479" y="8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66"/>
            <p:cNvSpPr/>
            <p:nvPr/>
          </p:nvSpPr>
          <p:spPr>
            <a:xfrm>
              <a:off x="4441425" y="3110487"/>
              <a:ext cx="90966" cy="166496"/>
            </a:xfrm>
            <a:custGeom>
              <a:avLst/>
              <a:gdLst/>
              <a:ahLst/>
              <a:cxnLst/>
              <a:rect l="l" t="t" r="r" b="b"/>
              <a:pathLst>
                <a:path w="884" h="1618" extrusionOk="0">
                  <a:moveTo>
                    <a:pt x="75" y="1601"/>
                  </a:moveTo>
                  <a:lnTo>
                    <a:pt x="75" y="1601"/>
                  </a:lnTo>
                  <a:cubicBezTo>
                    <a:pt x="141" y="1618"/>
                    <a:pt x="198" y="1601"/>
                    <a:pt x="223" y="1544"/>
                  </a:cubicBezTo>
                  <a:lnTo>
                    <a:pt x="883" y="133"/>
                  </a:lnTo>
                  <a:lnTo>
                    <a:pt x="561" y="1"/>
                  </a:lnTo>
                  <a:lnTo>
                    <a:pt x="17" y="1461"/>
                  </a:lnTo>
                  <a:cubicBezTo>
                    <a:pt x="0" y="1519"/>
                    <a:pt x="17" y="1577"/>
                    <a:pt x="75" y="16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66"/>
            <p:cNvSpPr/>
            <p:nvPr/>
          </p:nvSpPr>
          <p:spPr>
            <a:xfrm>
              <a:off x="4392959" y="3106268"/>
              <a:ext cx="108871" cy="160528"/>
            </a:xfrm>
            <a:custGeom>
              <a:avLst/>
              <a:gdLst/>
              <a:ahLst/>
              <a:cxnLst/>
              <a:rect l="l" t="t" r="r" b="b"/>
              <a:pathLst>
                <a:path w="1058" h="1560" extrusionOk="0">
                  <a:moveTo>
                    <a:pt x="75" y="1527"/>
                  </a:moveTo>
                  <a:lnTo>
                    <a:pt x="75" y="1527"/>
                  </a:lnTo>
                  <a:cubicBezTo>
                    <a:pt x="125" y="1560"/>
                    <a:pt x="191" y="1535"/>
                    <a:pt x="224" y="1494"/>
                  </a:cubicBezTo>
                  <a:lnTo>
                    <a:pt x="1057" y="174"/>
                  </a:lnTo>
                  <a:lnTo>
                    <a:pt x="752" y="0"/>
                  </a:lnTo>
                  <a:lnTo>
                    <a:pt x="42" y="1395"/>
                  </a:lnTo>
                  <a:cubicBezTo>
                    <a:pt x="1" y="1444"/>
                    <a:pt x="26" y="1494"/>
                    <a:pt x="75" y="15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66"/>
            <p:cNvSpPr/>
            <p:nvPr/>
          </p:nvSpPr>
          <p:spPr>
            <a:xfrm>
              <a:off x="4361574" y="3113883"/>
              <a:ext cx="107122" cy="106298"/>
            </a:xfrm>
            <a:custGeom>
              <a:avLst/>
              <a:gdLst/>
              <a:ahLst/>
              <a:cxnLst/>
              <a:rect l="l" t="t" r="r" b="b"/>
              <a:pathLst>
                <a:path w="1041" h="1033" extrusionOk="0">
                  <a:moveTo>
                    <a:pt x="25" y="999"/>
                  </a:moveTo>
                  <a:lnTo>
                    <a:pt x="25" y="999"/>
                  </a:lnTo>
                  <a:cubicBezTo>
                    <a:pt x="75" y="1032"/>
                    <a:pt x="124" y="1032"/>
                    <a:pt x="166" y="999"/>
                  </a:cubicBezTo>
                  <a:lnTo>
                    <a:pt x="1032" y="215"/>
                  </a:lnTo>
                  <a:cubicBezTo>
                    <a:pt x="1040" y="207"/>
                    <a:pt x="1040" y="190"/>
                    <a:pt x="1032" y="182"/>
                  </a:cubicBezTo>
                  <a:lnTo>
                    <a:pt x="859" y="9"/>
                  </a:lnTo>
                  <a:cubicBezTo>
                    <a:pt x="842" y="1"/>
                    <a:pt x="834" y="1"/>
                    <a:pt x="826" y="9"/>
                  </a:cubicBezTo>
                  <a:lnTo>
                    <a:pt x="42" y="875"/>
                  </a:lnTo>
                  <a:cubicBezTo>
                    <a:pt x="1" y="900"/>
                    <a:pt x="1" y="966"/>
                    <a:pt x="25" y="9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66"/>
            <p:cNvSpPr/>
            <p:nvPr/>
          </p:nvSpPr>
          <p:spPr>
            <a:xfrm>
              <a:off x="4366719" y="3073957"/>
              <a:ext cx="112987" cy="101976"/>
            </a:xfrm>
            <a:custGeom>
              <a:avLst/>
              <a:gdLst/>
              <a:ahLst/>
              <a:cxnLst/>
              <a:rect l="l" t="t" r="r" b="b"/>
              <a:pathLst>
                <a:path w="1098" h="991" extrusionOk="0">
                  <a:moveTo>
                    <a:pt x="41" y="950"/>
                  </a:moveTo>
                  <a:lnTo>
                    <a:pt x="41" y="950"/>
                  </a:lnTo>
                  <a:cubicBezTo>
                    <a:pt x="74" y="991"/>
                    <a:pt x="132" y="991"/>
                    <a:pt x="173" y="958"/>
                  </a:cubicBezTo>
                  <a:lnTo>
                    <a:pt x="1081" y="232"/>
                  </a:lnTo>
                  <a:cubicBezTo>
                    <a:pt x="1098" y="224"/>
                    <a:pt x="1098" y="207"/>
                    <a:pt x="1081" y="199"/>
                  </a:cubicBezTo>
                  <a:lnTo>
                    <a:pt x="916" y="17"/>
                  </a:lnTo>
                  <a:cubicBezTo>
                    <a:pt x="908" y="1"/>
                    <a:pt x="900" y="1"/>
                    <a:pt x="891" y="17"/>
                  </a:cubicBezTo>
                  <a:lnTo>
                    <a:pt x="50" y="826"/>
                  </a:lnTo>
                  <a:cubicBezTo>
                    <a:pt x="8" y="859"/>
                    <a:pt x="0" y="925"/>
                    <a:pt x="41" y="9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6"/>
            <p:cNvSpPr/>
            <p:nvPr/>
          </p:nvSpPr>
          <p:spPr>
            <a:xfrm>
              <a:off x="4481351" y="2633339"/>
              <a:ext cx="292963" cy="424576"/>
            </a:xfrm>
            <a:custGeom>
              <a:avLst/>
              <a:gdLst/>
              <a:ahLst/>
              <a:cxnLst/>
              <a:rect l="l" t="t" r="r" b="b"/>
              <a:pathLst>
                <a:path w="2847" h="4126" extrusionOk="0">
                  <a:moveTo>
                    <a:pt x="1386" y="0"/>
                  </a:moveTo>
                  <a:lnTo>
                    <a:pt x="0" y="3730"/>
                  </a:lnTo>
                  <a:lnTo>
                    <a:pt x="561" y="4126"/>
                  </a:lnTo>
                  <a:lnTo>
                    <a:pt x="28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66"/>
            <p:cNvSpPr/>
            <p:nvPr/>
          </p:nvSpPr>
          <p:spPr>
            <a:xfrm>
              <a:off x="5610585" y="2024480"/>
              <a:ext cx="185225" cy="520687"/>
            </a:xfrm>
            <a:custGeom>
              <a:avLst/>
              <a:gdLst/>
              <a:ahLst/>
              <a:cxnLst/>
              <a:rect l="l" t="t" r="r" b="b"/>
              <a:pathLst>
                <a:path w="1800" h="5060" extrusionOk="0">
                  <a:moveTo>
                    <a:pt x="1106" y="1"/>
                  </a:moveTo>
                  <a:lnTo>
                    <a:pt x="116" y="4135"/>
                  </a:lnTo>
                  <a:cubicBezTo>
                    <a:pt x="1" y="4605"/>
                    <a:pt x="355" y="5059"/>
                    <a:pt x="834" y="5059"/>
                  </a:cubicBezTo>
                  <a:lnTo>
                    <a:pt x="834" y="5059"/>
                  </a:lnTo>
                  <a:cubicBezTo>
                    <a:pt x="1238" y="5059"/>
                    <a:pt x="1568" y="4737"/>
                    <a:pt x="1577" y="4333"/>
                  </a:cubicBezTo>
                  <a:lnTo>
                    <a:pt x="1799" y="9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66"/>
            <p:cNvSpPr/>
            <p:nvPr/>
          </p:nvSpPr>
          <p:spPr>
            <a:xfrm>
              <a:off x="5634355" y="4119216"/>
              <a:ext cx="338035" cy="377961"/>
            </a:xfrm>
            <a:custGeom>
              <a:avLst/>
              <a:gdLst/>
              <a:ahLst/>
              <a:cxnLst/>
              <a:rect l="l" t="t" r="r" b="b"/>
              <a:pathLst>
                <a:path w="3285" h="3673" extrusionOk="0">
                  <a:moveTo>
                    <a:pt x="1" y="0"/>
                  </a:moveTo>
                  <a:cubicBezTo>
                    <a:pt x="1" y="0"/>
                    <a:pt x="760" y="3408"/>
                    <a:pt x="3285" y="3672"/>
                  </a:cubicBezTo>
                  <a:lnTo>
                    <a:pt x="2220" y="2748"/>
                  </a:lnTo>
                  <a:cubicBezTo>
                    <a:pt x="1841" y="2418"/>
                    <a:pt x="1593" y="1956"/>
                    <a:pt x="1511" y="1461"/>
                  </a:cubicBezTo>
                  <a:lnTo>
                    <a:pt x="12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66"/>
            <p:cNvSpPr/>
            <p:nvPr/>
          </p:nvSpPr>
          <p:spPr>
            <a:xfrm>
              <a:off x="4785320" y="4298365"/>
              <a:ext cx="382180" cy="293890"/>
            </a:xfrm>
            <a:custGeom>
              <a:avLst/>
              <a:gdLst/>
              <a:ahLst/>
              <a:cxnLst/>
              <a:rect l="l" t="t" r="r" b="b"/>
              <a:pathLst>
                <a:path w="3714" h="2856" extrusionOk="0">
                  <a:moveTo>
                    <a:pt x="3111" y="2847"/>
                  </a:moveTo>
                  <a:lnTo>
                    <a:pt x="3482" y="2847"/>
                  </a:lnTo>
                  <a:lnTo>
                    <a:pt x="3713" y="0"/>
                  </a:lnTo>
                  <a:lnTo>
                    <a:pt x="1114" y="1948"/>
                  </a:lnTo>
                  <a:lnTo>
                    <a:pt x="91" y="2641"/>
                  </a:lnTo>
                  <a:cubicBezTo>
                    <a:pt x="0" y="2699"/>
                    <a:pt x="41" y="2855"/>
                    <a:pt x="149" y="2855"/>
                  </a:cubicBezTo>
                  <a:lnTo>
                    <a:pt x="1469" y="2855"/>
                  </a:lnTo>
                  <a:cubicBezTo>
                    <a:pt x="2030" y="2855"/>
                    <a:pt x="2566" y="2583"/>
                    <a:pt x="2896" y="2146"/>
                  </a:cubicBezTo>
                  <a:lnTo>
                    <a:pt x="3037" y="1956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66"/>
            <p:cNvSpPr/>
            <p:nvPr/>
          </p:nvSpPr>
          <p:spPr>
            <a:xfrm>
              <a:off x="4899951" y="4119216"/>
              <a:ext cx="267546" cy="379607"/>
            </a:xfrm>
            <a:custGeom>
              <a:avLst/>
              <a:gdLst/>
              <a:ahLst/>
              <a:cxnLst/>
              <a:rect l="l" t="t" r="r" b="b"/>
              <a:pathLst>
                <a:path w="2600" h="3689" extrusionOk="0">
                  <a:moveTo>
                    <a:pt x="2583" y="0"/>
                  </a:moveTo>
                  <a:lnTo>
                    <a:pt x="2599" y="1733"/>
                  </a:lnTo>
                  <a:cubicBezTo>
                    <a:pt x="2088" y="2624"/>
                    <a:pt x="1263" y="3540"/>
                    <a:pt x="0" y="3689"/>
                  </a:cubicBezTo>
                  <a:lnTo>
                    <a:pt x="751" y="3029"/>
                  </a:lnTo>
                  <a:cubicBezTo>
                    <a:pt x="1304" y="2542"/>
                    <a:pt x="1576" y="1799"/>
                    <a:pt x="1452" y="1065"/>
                  </a:cubicBezTo>
                  <a:lnTo>
                    <a:pt x="1279" y="17"/>
                  </a:lnTo>
                  <a:lnTo>
                    <a:pt x="2583" y="1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66"/>
            <p:cNvSpPr/>
            <p:nvPr/>
          </p:nvSpPr>
          <p:spPr>
            <a:xfrm>
              <a:off x="4867640" y="2678307"/>
              <a:ext cx="988481" cy="1441870"/>
            </a:xfrm>
            <a:custGeom>
              <a:avLst/>
              <a:gdLst/>
              <a:ahLst/>
              <a:cxnLst/>
              <a:rect l="l" t="t" r="r" b="b"/>
              <a:pathLst>
                <a:path w="9606" h="14012" extrusionOk="0">
                  <a:moveTo>
                    <a:pt x="941" y="9"/>
                  </a:moveTo>
                  <a:lnTo>
                    <a:pt x="941" y="9"/>
                  </a:lnTo>
                  <a:cubicBezTo>
                    <a:pt x="298" y="850"/>
                    <a:pt x="1" y="1882"/>
                    <a:pt x="91" y="2922"/>
                  </a:cubicBezTo>
                  <a:lnTo>
                    <a:pt x="1081" y="14012"/>
                  </a:lnTo>
                  <a:lnTo>
                    <a:pt x="3334" y="14012"/>
                  </a:lnTo>
                  <a:lnTo>
                    <a:pt x="2806" y="3392"/>
                  </a:lnTo>
                  <a:cubicBezTo>
                    <a:pt x="2798" y="3219"/>
                    <a:pt x="2938" y="3078"/>
                    <a:pt x="3103" y="3078"/>
                  </a:cubicBezTo>
                  <a:lnTo>
                    <a:pt x="3103" y="3078"/>
                  </a:lnTo>
                  <a:cubicBezTo>
                    <a:pt x="3243" y="3078"/>
                    <a:pt x="3367" y="3169"/>
                    <a:pt x="3392" y="3293"/>
                  </a:cubicBezTo>
                  <a:lnTo>
                    <a:pt x="6486" y="13995"/>
                  </a:lnTo>
                  <a:lnTo>
                    <a:pt x="9605" y="13995"/>
                  </a:lnTo>
                  <a:lnTo>
                    <a:pt x="6098" y="2129"/>
                  </a:lnTo>
                  <a:cubicBezTo>
                    <a:pt x="5933" y="1577"/>
                    <a:pt x="5661" y="1065"/>
                    <a:pt x="5290" y="628"/>
                  </a:cubicBezTo>
                  <a:lnTo>
                    <a:pt x="4770" y="1"/>
                  </a:lnTo>
                  <a:lnTo>
                    <a:pt x="941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66"/>
            <p:cNvSpPr/>
            <p:nvPr/>
          </p:nvSpPr>
          <p:spPr>
            <a:xfrm>
              <a:off x="4590014" y="2046603"/>
              <a:ext cx="1182041" cy="633571"/>
            </a:xfrm>
            <a:custGeom>
              <a:avLst/>
              <a:gdLst/>
              <a:ahLst/>
              <a:cxnLst/>
              <a:rect l="l" t="t" r="r" b="b"/>
              <a:pathLst>
                <a:path w="11487" h="6157" extrusionOk="0">
                  <a:moveTo>
                    <a:pt x="3301" y="306"/>
                  </a:moveTo>
                  <a:lnTo>
                    <a:pt x="4555" y="108"/>
                  </a:lnTo>
                  <a:cubicBezTo>
                    <a:pt x="5248" y="0"/>
                    <a:pt x="5950" y="9"/>
                    <a:pt x="6626" y="132"/>
                  </a:cubicBezTo>
                  <a:lnTo>
                    <a:pt x="7674" y="322"/>
                  </a:lnTo>
                  <a:cubicBezTo>
                    <a:pt x="8021" y="380"/>
                    <a:pt x="8351" y="570"/>
                    <a:pt x="8590" y="834"/>
                  </a:cubicBezTo>
                  <a:lnTo>
                    <a:pt x="11486" y="4110"/>
                  </a:lnTo>
                  <a:lnTo>
                    <a:pt x="11396" y="4737"/>
                  </a:lnTo>
                  <a:cubicBezTo>
                    <a:pt x="11305" y="5347"/>
                    <a:pt x="10735" y="5785"/>
                    <a:pt x="10133" y="5686"/>
                  </a:cubicBezTo>
                  <a:cubicBezTo>
                    <a:pt x="9828" y="5636"/>
                    <a:pt x="9547" y="5446"/>
                    <a:pt x="9374" y="5141"/>
                  </a:cubicBezTo>
                  <a:lnTo>
                    <a:pt x="7773" y="2344"/>
                  </a:lnTo>
                  <a:lnTo>
                    <a:pt x="7509" y="3499"/>
                  </a:lnTo>
                  <a:lnTo>
                    <a:pt x="8087" y="5628"/>
                  </a:lnTo>
                  <a:cubicBezTo>
                    <a:pt x="8153" y="5892"/>
                    <a:pt x="7963" y="6148"/>
                    <a:pt x="7682" y="6148"/>
                  </a:cubicBezTo>
                  <a:lnTo>
                    <a:pt x="3111" y="6148"/>
                  </a:lnTo>
                  <a:cubicBezTo>
                    <a:pt x="2814" y="6148"/>
                    <a:pt x="2616" y="5851"/>
                    <a:pt x="2723" y="5578"/>
                  </a:cubicBezTo>
                  <a:lnTo>
                    <a:pt x="3532" y="3532"/>
                  </a:lnTo>
                  <a:lnTo>
                    <a:pt x="3136" y="2319"/>
                  </a:lnTo>
                  <a:lnTo>
                    <a:pt x="2459" y="4976"/>
                  </a:lnTo>
                  <a:cubicBezTo>
                    <a:pt x="2401" y="5207"/>
                    <a:pt x="2286" y="5438"/>
                    <a:pt x="2113" y="5611"/>
                  </a:cubicBezTo>
                  <a:lnTo>
                    <a:pt x="1618" y="6156"/>
                  </a:lnTo>
                  <a:lnTo>
                    <a:pt x="165" y="6156"/>
                  </a:lnTo>
                  <a:lnTo>
                    <a:pt x="91" y="5884"/>
                  </a:lnTo>
                  <a:cubicBezTo>
                    <a:pt x="0" y="5521"/>
                    <a:pt x="42" y="5125"/>
                    <a:pt x="215" y="4795"/>
                  </a:cubicBezTo>
                  <a:lnTo>
                    <a:pt x="2121" y="1147"/>
                  </a:lnTo>
                  <a:cubicBezTo>
                    <a:pt x="2360" y="685"/>
                    <a:pt x="2789" y="372"/>
                    <a:pt x="3301" y="30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66"/>
            <p:cNvSpPr/>
            <p:nvPr/>
          </p:nvSpPr>
          <p:spPr>
            <a:xfrm>
              <a:off x="4921149" y="1557519"/>
              <a:ext cx="346473" cy="275264"/>
            </a:xfrm>
            <a:custGeom>
              <a:avLst/>
              <a:gdLst/>
              <a:ahLst/>
              <a:cxnLst/>
              <a:rect l="l" t="t" r="r" b="b"/>
              <a:pathLst>
                <a:path w="3367" h="2675" extrusionOk="0">
                  <a:moveTo>
                    <a:pt x="2154" y="1"/>
                  </a:moveTo>
                  <a:cubicBezTo>
                    <a:pt x="999" y="1"/>
                    <a:pt x="471" y="619"/>
                    <a:pt x="231" y="1271"/>
                  </a:cubicBezTo>
                  <a:cubicBezTo>
                    <a:pt x="0" y="1940"/>
                    <a:pt x="504" y="2674"/>
                    <a:pt x="1238" y="2674"/>
                  </a:cubicBezTo>
                  <a:cubicBezTo>
                    <a:pt x="2418" y="2674"/>
                    <a:pt x="3367" y="1717"/>
                    <a:pt x="3367" y="537"/>
                  </a:cubicBezTo>
                  <a:lnTo>
                    <a:pt x="33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66"/>
            <p:cNvSpPr/>
            <p:nvPr/>
          </p:nvSpPr>
          <p:spPr>
            <a:xfrm>
              <a:off x="4897379" y="1472626"/>
              <a:ext cx="212391" cy="212391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0"/>
                  </a:moveTo>
                  <a:cubicBezTo>
                    <a:pt x="462" y="0"/>
                    <a:pt x="0" y="463"/>
                    <a:pt x="0" y="1032"/>
                  </a:cubicBezTo>
                  <a:cubicBezTo>
                    <a:pt x="0" y="1601"/>
                    <a:pt x="462" y="2063"/>
                    <a:pt x="1032" y="2063"/>
                  </a:cubicBezTo>
                  <a:cubicBezTo>
                    <a:pt x="1601" y="2063"/>
                    <a:pt x="2063" y="1601"/>
                    <a:pt x="2063" y="1032"/>
                  </a:cubicBezTo>
                  <a:cubicBezTo>
                    <a:pt x="2063" y="463"/>
                    <a:pt x="1601" y="0"/>
                    <a:pt x="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66"/>
            <p:cNvSpPr/>
            <p:nvPr/>
          </p:nvSpPr>
          <p:spPr>
            <a:xfrm>
              <a:off x="5748986" y="1872496"/>
              <a:ext cx="179256" cy="256536"/>
            </a:xfrm>
            <a:custGeom>
              <a:avLst/>
              <a:gdLst/>
              <a:ahLst/>
              <a:cxnLst/>
              <a:rect l="l" t="t" r="r" b="b"/>
              <a:pathLst>
                <a:path w="1742" h="2493" extrusionOk="0">
                  <a:moveTo>
                    <a:pt x="1" y="1"/>
                  </a:moveTo>
                  <a:lnTo>
                    <a:pt x="1742" y="1"/>
                  </a:lnTo>
                  <a:lnTo>
                    <a:pt x="1486" y="2493"/>
                  </a:lnTo>
                  <a:lnTo>
                    <a:pt x="256" y="24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66"/>
            <p:cNvSpPr/>
            <p:nvPr/>
          </p:nvSpPr>
          <p:spPr>
            <a:xfrm>
              <a:off x="5719248" y="1942159"/>
              <a:ext cx="133465" cy="104549"/>
            </a:xfrm>
            <a:custGeom>
              <a:avLst/>
              <a:gdLst/>
              <a:ahLst/>
              <a:cxnLst/>
              <a:rect l="l" t="t" r="r" b="b"/>
              <a:pathLst>
                <a:path w="1297" h="1016" extrusionOk="0">
                  <a:moveTo>
                    <a:pt x="273" y="215"/>
                  </a:moveTo>
                  <a:lnTo>
                    <a:pt x="628" y="1"/>
                  </a:lnTo>
                  <a:lnTo>
                    <a:pt x="1156" y="1"/>
                  </a:lnTo>
                  <a:cubicBezTo>
                    <a:pt x="1247" y="1"/>
                    <a:pt x="1296" y="91"/>
                    <a:pt x="1263" y="174"/>
                  </a:cubicBezTo>
                  <a:lnTo>
                    <a:pt x="1263" y="174"/>
                  </a:lnTo>
                  <a:cubicBezTo>
                    <a:pt x="1206" y="298"/>
                    <a:pt x="1082" y="380"/>
                    <a:pt x="933" y="380"/>
                  </a:cubicBezTo>
                  <a:lnTo>
                    <a:pt x="603" y="380"/>
                  </a:lnTo>
                  <a:lnTo>
                    <a:pt x="438" y="892"/>
                  </a:lnTo>
                  <a:lnTo>
                    <a:pt x="1" y="1015"/>
                  </a:lnTo>
                  <a:lnTo>
                    <a:pt x="100" y="479"/>
                  </a:lnTo>
                  <a:cubicBezTo>
                    <a:pt x="125" y="380"/>
                    <a:pt x="182" y="273"/>
                    <a:pt x="273" y="2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66"/>
            <p:cNvSpPr/>
            <p:nvPr/>
          </p:nvSpPr>
          <p:spPr>
            <a:xfrm>
              <a:off x="5874628" y="1968502"/>
              <a:ext cx="72340" cy="35707"/>
            </a:xfrm>
            <a:custGeom>
              <a:avLst/>
              <a:gdLst/>
              <a:ahLst/>
              <a:cxnLst/>
              <a:rect l="l" t="t" r="r" b="b"/>
              <a:pathLst>
                <a:path w="703" h="347" extrusionOk="0">
                  <a:moveTo>
                    <a:pt x="529" y="347"/>
                  </a:moveTo>
                  <a:lnTo>
                    <a:pt x="182" y="347"/>
                  </a:lnTo>
                  <a:cubicBezTo>
                    <a:pt x="83" y="347"/>
                    <a:pt x="1" y="264"/>
                    <a:pt x="1" y="174"/>
                  </a:cubicBezTo>
                  <a:lnTo>
                    <a:pt x="1" y="174"/>
                  </a:lnTo>
                  <a:cubicBezTo>
                    <a:pt x="1" y="83"/>
                    <a:pt x="83" y="0"/>
                    <a:pt x="182" y="0"/>
                  </a:cubicBezTo>
                  <a:lnTo>
                    <a:pt x="529" y="0"/>
                  </a:lnTo>
                  <a:cubicBezTo>
                    <a:pt x="620" y="0"/>
                    <a:pt x="702" y="83"/>
                    <a:pt x="702" y="174"/>
                  </a:cubicBezTo>
                  <a:lnTo>
                    <a:pt x="702" y="174"/>
                  </a:lnTo>
                  <a:cubicBezTo>
                    <a:pt x="702" y="264"/>
                    <a:pt x="620" y="347"/>
                    <a:pt x="529" y="3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66"/>
            <p:cNvSpPr/>
            <p:nvPr/>
          </p:nvSpPr>
          <p:spPr>
            <a:xfrm>
              <a:off x="5853430" y="2034667"/>
              <a:ext cx="72238" cy="36633"/>
            </a:xfrm>
            <a:custGeom>
              <a:avLst/>
              <a:gdLst/>
              <a:ahLst/>
              <a:cxnLst/>
              <a:rect l="l" t="t" r="r" b="b"/>
              <a:pathLst>
                <a:path w="702" h="356" extrusionOk="0">
                  <a:moveTo>
                    <a:pt x="529" y="356"/>
                  </a:moveTo>
                  <a:lnTo>
                    <a:pt x="182" y="356"/>
                  </a:lnTo>
                  <a:cubicBezTo>
                    <a:pt x="83" y="356"/>
                    <a:pt x="1" y="273"/>
                    <a:pt x="1" y="182"/>
                  </a:cubicBezTo>
                  <a:lnTo>
                    <a:pt x="1" y="182"/>
                  </a:lnTo>
                  <a:cubicBezTo>
                    <a:pt x="1" y="83"/>
                    <a:pt x="83" y="1"/>
                    <a:pt x="182" y="1"/>
                  </a:cubicBezTo>
                  <a:lnTo>
                    <a:pt x="529" y="1"/>
                  </a:lnTo>
                  <a:cubicBezTo>
                    <a:pt x="619" y="1"/>
                    <a:pt x="702" y="83"/>
                    <a:pt x="702" y="182"/>
                  </a:cubicBezTo>
                  <a:lnTo>
                    <a:pt x="702" y="182"/>
                  </a:lnTo>
                  <a:cubicBezTo>
                    <a:pt x="702" y="273"/>
                    <a:pt x="636" y="356"/>
                    <a:pt x="529" y="3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66"/>
            <p:cNvSpPr/>
            <p:nvPr/>
          </p:nvSpPr>
          <p:spPr>
            <a:xfrm>
              <a:off x="5874628" y="2061832"/>
              <a:ext cx="40029" cy="29842"/>
            </a:xfrm>
            <a:custGeom>
              <a:avLst/>
              <a:gdLst/>
              <a:ahLst/>
              <a:cxnLst/>
              <a:rect l="l" t="t" r="r" b="b"/>
              <a:pathLst>
                <a:path w="389" h="290" extrusionOk="0">
                  <a:moveTo>
                    <a:pt x="240" y="290"/>
                  </a:moveTo>
                  <a:lnTo>
                    <a:pt x="149" y="290"/>
                  </a:lnTo>
                  <a:cubicBezTo>
                    <a:pt x="67" y="290"/>
                    <a:pt x="1" y="224"/>
                    <a:pt x="1" y="141"/>
                  </a:cubicBezTo>
                  <a:lnTo>
                    <a:pt x="1" y="141"/>
                  </a:lnTo>
                  <a:cubicBezTo>
                    <a:pt x="1" y="59"/>
                    <a:pt x="67" y="1"/>
                    <a:pt x="149" y="1"/>
                  </a:cubicBezTo>
                  <a:lnTo>
                    <a:pt x="240" y="1"/>
                  </a:lnTo>
                  <a:cubicBezTo>
                    <a:pt x="323" y="1"/>
                    <a:pt x="389" y="59"/>
                    <a:pt x="389" y="141"/>
                  </a:cubicBezTo>
                  <a:lnTo>
                    <a:pt x="389" y="141"/>
                  </a:lnTo>
                  <a:cubicBezTo>
                    <a:pt x="389" y="224"/>
                    <a:pt x="323" y="290"/>
                    <a:pt x="240" y="2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6"/>
            <p:cNvSpPr/>
            <p:nvPr/>
          </p:nvSpPr>
          <p:spPr>
            <a:xfrm>
              <a:off x="5850858" y="2002459"/>
              <a:ext cx="86747" cy="34884"/>
            </a:xfrm>
            <a:custGeom>
              <a:avLst/>
              <a:gdLst/>
              <a:ahLst/>
              <a:cxnLst/>
              <a:rect l="l" t="t" r="r" b="b"/>
              <a:pathLst>
                <a:path w="843" h="339" extrusionOk="0">
                  <a:moveTo>
                    <a:pt x="727" y="339"/>
                  </a:moveTo>
                  <a:lnTo>
                    <a:pt x="108" y="339"/>
                  </a:lnTo>
                  <a:cubicBezTo>
                    <a:pt x="50" y="339"/>
                    <a:pt x="1" y="289"/>
                    <a:pt x="1" y="223"/>
                  </a:cubicBezTo>
                  <a:lnTo>
                    <a:pt x="1" y="116"/>
                  </a:lnTo>
                  <a:cubicBezTo>
                    <a:pt x="1" y="50"/>
                    <a:pt x="50" y="0"/>
                    <a:pt x="108" y="0"/>
                  </a:cubicBezTo>
                  <a:lnTo>
                    <a:pt x="727" y="0"/>
                  </a:lnTo>
                  <a:cubicBezTo>
                    <a:pt x="793" y="0"/>
                    <a:pt x="842" y="50"/>
                    <a:pt x="842" y="116"/>
                  </a:cubicBezTo>
                  <a:lnTo>
                    <a:pt x="842" y="223"/>
                  </a:lnTo>
                  <a:cubicBezTo>
                    <a:pt x="842" y="289"/>
                    <a:pt x="793" y="339"/>
                    <a:pt x="727" y="3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6"/>
            <p:cNvSpPr/>
            <p:nvPr/>
          </p:nvSpPr>
          <p:spPr>
            <a:xfrm>
              <a:off x="5768537" y="1481064"/>
              <a:ext cx="139330" cy="369523"/>
            </a:xfrm>
            <a:custGeom>
              <a:avLst/>
              <a:gdLst/>
              <a:ahLst/>
              <a:cxnLst/>
              <a:rect l="l" t="t" r="r" b="b"/>
              <a:pathLst>
                <a:path w="1354" h="3591" extrusionOk="0">
                  <a:moveTo>
                    <a:pt x="537" y="3590"/>
                  </a:moveTo>
                  <a:cubicBezTo>
                    <a:pt x="479" y="3252"/>
                    <a:pt x="363" y="2922"/>
                    <a:pt x="405" y="2650"/>
                  </a:cubicBezTo>
                  <a:cubicBezTo>
                    <a:pt x="438" y="2386"/>
                    <a:pt x="603" y="2229"/>
                    <a:pt x="859" y="1990"/>
                  </a:cubicBezTo>
                  <a:cubicBezTo>
                    <a:pt x="982" y="1882"/>
                    <a:pt x="1114" y="1742"/>
                    <a:pt x="1222" y="1561"/>
                  </a:cubicBezTo>
                  <a:cubicBezTo>
                    <a:pt x="1271" y="1478"/>
                    <a:pt x="1304" y="1362"/>
                    <a:pt x="1329" y="1272"/>
                  </a:cubicBezTo>
                  <a:cubicBezTo>
                    <a:pt x="1345" y="1164"/>
                    <a:pt x="1354" y="1065"/>
                    <a:pt x="1354" y="966"/>
                  </a:cubicBezTo>
                  <a:cubicBezTo>
                    <a:pt x="1321" y="570"/>
                    <a:pt x="1114" y="265"/>
                    <a:pt x="892" y="1"/>
                  </a:cubicBezTo>
                  <a:cubicBezTo>
                    <a:pt x="916" y="348"/>
                    <a:pt x="1015" y="669"/>
                    <a:pt x="958" y="958"/>
                  </a:cubicBezTo>
                  <a:cubicBezTo>
                    <a:pt x="916" y="1239"/>
                    <a:pt x="751" y="1404"/>
                    <a:pt x="520" y="1643"/>
                  </a:cubicBezTo>
                  <a:cubicBezTo>
                    <a:pt x="405" y="1750"/>
                    <a:pt x="256" y="1874"/>
                    <a:pt x="157" y="2064"/>
                  </a:cubicBezTo>
                  <a:cubicBezTo>
                    <a:pt x="91" y="2146"/>
                    <a:pt x="66" y="2245"/>
                    <a:pt x="33" y="2353"/>
                  </a:cubicBezTo>
                  <a:cubicBezTo>
                    <a:pt x="0" y="2452"/>
                    <a:pt x="9" y="2559"/>
                    <a:pt x="9" y="2658"/>
                  </a:cubicBezTo>
                  <a:cubicBezTo>
                    <a:pt x="66" y="3062"/>
                    <a:pt x="297" y="3343"/>
                    <a:pt x="537" y="35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1" name="Google Shape;2331;p66"/>
          <p:cNvGrpSpPr/>
          <p:nvPr/>
        </p:nvGrpSpPr>
        <p:grpSpPr>
          <a:xfrm flipH="1">
            <a:off x="7401364" y="1208500"/>
            <a:ext cx="1621666" cy="593400"/>
            <a:chOff x="7737739" y="185000"/>
            <a:chExt cx="1621666" cy="593400"/>
          </a:xfrm>
        </p:grpSpPr>
        <p:sp>
          <p:nvSpPr>
            <p:cNvPr id="2332" name="Google Shape;2332;p66"/>
            <p:cNvSpPr/>
            <p:nvPr/>
          </p:nvSpPr>
          <p:spPr>
            <a:xfrm>
              <a:off x="7737739" y="724498"/>
              <a:ext cx="1621666" cy="53901"/>
            </a:xfrm>
            <a:custGeom>
              <a:avLst/>
              <a:gdLst/>
              <a:ahLst/>
              <a:cxnLst/>
              <a:rect l="l" t="t" r="r" b="b"/>
              <a:pathLst>
                <a:path w="13418" h="446" extrusionOk="0">
                  <a:moveTo>
                    <a:pt x="0" y="446"/>
                  </a:moveTo>
                  <a:lnTo>
                    <a:pt x="13417" y="446"/>
                  </a:lnTo>
                  <a:lnTo>
                    <a:pt x="1341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6"/>
            <p:cNvSpPr/>
            <p:nvPr/>
          </p:nvSpPr>
          <p:spPr>
            <a:xfrm>
              <a:off x="7824513" y="185000"/>
              <a:ext cx="184549" cy="539618"/>
            </a:xfrm>
            <a:custGeom>
              <a:avLst/>
              <a:gdLst/>
              <a:ahLst/>
              <a:cxnLst/>
              <a:rect l="l" t="t" r="r" b="b"/>
              <a:pathLst>
                <a:path w="1527" h="4465" extrusionOk="0">
                  <a:moveTo>
                    <a:pt x="1527" y="0"/>
                  </a:moveTo>
                  <a:lnTo>
                    <a:pt x="1527" y="4464"/>
                  </a:lnTo>
                  <a:lnTo>
                    <a:pt x="0" y="4464"/>
                  </a:lnTo>
                  <a:lnTo>
                    <a:pt x="0" y="0"/>
                  </a:lnTo>
                  <a:close/>
                  <a:moveTo>
                    <a:pt x="759" y="3936"/>
                  </a:moveTo>
                  <a:cubicBezTo>
                    <a:pt x="916" y="3936"/>
                    <a:pt x="1032" y="3812"/>
                    <a:pt x="1032" y="3672"/>
                  </a:cubicBezTo>
                  <a:cubicBezTo>
                    <a:pt x="1032" y="3515"/>
                    <a:pt x="908" y="3400"/>
                    <a:pt x="759" y="3400"/>
                  </a:cubicBezTo>
                  <a:cubicBezTo>
                    <a:pt x="611" y="3400"/>
                    <a:pt x="495" y="3524"/>
                    <a:pt x="495" y="3672"/>
                  </a:cubicBezTo>
                  <a:cubicBezTo>
                    <a:pt x="495" y="3812"/>
                    <a:pt x="611" y="3936"/>
                    <a:pt x="759" y="3936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6"/>
            <p:cNvSpPr/>
            <p:nvPr/>
          </p:nvSpPr>
          <p:spPr>
            <a:xfrm>
              <a:off x="7856419" y="214851"/>
              <a:ext cx="118803" cy="259476"/>
            </a:xfrm>
            <a:custGeom>
              <a:avLst/>
              <a:gdLst/>
              <a:ahLst/>
              <a:cxnLst/>
              <a:rect l="l" t="t" r="r" b="b"/>
              <a:pathLst>
                <a:path w="983" h="2147" extrusionOk="0">
                  <a:moveTo>
                    <a:pt x="982" y="2146"/>
                  </a:moveTo>
                  <a:lnTo>
                    <a:pt x="0" y="2146"/>
                  </a:lnTo>
                  <a:lnTo>
                    <a:pt x="0" y="1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66"/>
            <p:cNvSpPr/>
            <p:nvPr/>
          </p:nvSpPr>
          <p:spPr>
            <a:xfrm>
              <a:off x="8038911" y="185000"/>
              <a:ext cx="184549" cy="539618"/>
            </a:xfrm>
            <a:custGeom>
              <a:avLst/>
              <a:gdLst/>
              <a:ahLst/>
              <a:cxnLst/>
              <a:rect l="l" t="t" r="r" b="b"/>
              <a:pathLst>
                <a:path w="1527" h="4465" extrusionOk="0">
                  <a:moveTo>
                    <a:pt x="1527" y="0"/>
                  </a:moveTo>
                  <a:lnTo>
                    <a:pt x="1527" y="4464"/>
                  </a:lnTo>
                  <a:lnTo>
                    <a:pt x="0" y="4464"/>
                  </a:lnTo>
                  <a:lnTo>
                    <a:pt x="0" y="0"/>
                  </a:lnTo>
                  <a:close/>
                  <a:moveTo>
                    <a:pt x="760" y="3936"/>
                  </a:moveTo>
                  <a:cubicBezTo>
                    <a:pt x="916" y="3936"/>
                    <a:pt x="1032" y="3812"/>
                    <a:pt x="1032" y="3672"/>
                  </a:cubicBezTo>
                  <a:cubicBezTo>
                    <a:pt x="1032" y="3515"/>
                    <a:pt x="908" y="3400"/>
                    <a:pt x="760" y="3400"/>
                  </a:cubicBezTo>
                  <a:cubicBezTo>
                    <a:pt x="603" y="3400"/>
                    <a:pt x="495" y="3524"/>
                    <a:pt x="495" y="3672"/>
                  </a:cubicBezTo>
                  <a:cubicBezTo>
                    <a:pt x="495" y="3812"/>
                    <a:pt x="619" y="3936"/>
                    <a:pt x="760" y="3936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6"/>
            <p:cNvSpPr/>
            <p:nvPr/>
          </p:nvSpPr>
          <p:spPr>
            <a:xfrm>
              <a:off x="8072751" y="214851"/>
              <a:ext cx="117836" cy="259476"/>
            </a:xfrm>
            <a:custGeom>
              <a:avLst/>
              <a:gdLst/>
              <a:ahLst/>
              <a:cxnLst/>
              <a:rect l="l" t="t" r="r" b="b"/>
              <a:pathLst>
                <a:path w="975" h="2147" extrusionOk="0">
                  <a:moveTo>
                    <a:pt x="975" y="2146"/>
                  </a:moveTo>
                  <a:lnTo>
                    <a:pt x="1" y="2146"/>
                  </a:lnTo>
                  <a:lnTo>
                    <a:pt x="1" y="1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6"/>
            <p:cNvSpPr/>
            <p:nvPr/>
          </p:nvSpPr>
          <p:spPr>
            <a:xfrm>
              <a:off x="8344072" y="388400"/>
              <a:ext cx="182616" cy="210529"/>
            </a:xfrm>
            <a:custGeom>
              <a:avLst/>
              <a:gdLst/>
              <a:ahLst/>
              <a:cxnLst/>
              <a:rect l="l" t="t" r="r" b="b"/>
              <a:pathLst>
                <a:path w="1511" h="1742" extrusionOk="0">
                  <a:moveTo>
                    <a:pt x="1510" y="1626"/>
                  </a:moveTo>
                  <a:cubicBezTo>
                    <a:pt x="1510" y="1626"/>
                    <a:pt x="1197" y="438"/>
                    <a:pt x="0" y="0"/>
                  </a:cubicBezTo>
                  <a:cubicBezTo>
                    <a:pt x="0" y="0"/>
                    <a:pt x="42" y="1362"/>
                    <a:pt x="1040" y="1742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6"/>
            <p:cNvSpPr/>
            <p:nvPr/>
          </p:nvSpPr>
          <p:spPr>
            <a:xfrm>
              <a:off x="8368002" y="310569"/>
              <a:ext cx="209567" cy="275429"/>
            </a:xfrm>
            <a:custGeom>
              <a:avLst/>
              <a:gdLst/>
              <a:ahLst/>
              <a:cxnLst/>
              <a:rect l="l" t="t" r="r" b="b"/>
              <a:pathLst>
                <a:path w="1734" h="2279" extrusionOk="0">
                  <a:moveTo>
                    <a:pt x="1626" y="2278"/>
                  </a:moveTo>
                  <a:cubicBezTo>
                    <a:pt x="1626" y="2278"/>
                    <a:pt x="1733" y="727"/>
                    <a:pt x="669" y="1"/>
                  </a:cubicBezTo>
                  <a:cubicBezTo>
                    <a:pt x="669" y="1"/>
                    <a:pt x="0" y="1560"/>
                    <a:pt x="1156" y="2278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6"/>
            <p:cNvSpPr/>
            <p:nvPr/>
          </p:nvSpPr>
          <p:spPr>
            <a:xfrm>
              <a:off x="8506623" y="351539"/>
              <a:ext cx="162674" cy="234459"/>
            </a:xfrm>
            <a:custGeom>
              <a:avLst/>
              <a:gdLst/>
              <a:ahLst/>
              <a:cxnLst/>
              <a:rect l="l" t="t" r="r" b="b"/>
              <a:pathLst>
                <a:path w="1346" h="1940" extrusionOk="0">
                  <a:moveTo>
                    <a:pt x="0" y="1939"/>
                  </a:moveTo>
                  <a:cubicBezTo>
                    <a:pt x="0" y="1939"/>
                    <a:pt x="9" y="726"/>
                    <a:pt x="1057" y="0"/>
                  </a:cubicBezTo>
                  <a:cubicBezTo>
                    <a:pt x="1057" y="0"/>
                    <a:pt x="1345" y="1337"/>
                    <a:pt x="471" y="1939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6"/>
            <p:cNvSpPr/>
            <p:nvPr/>
          </p:nvSpPr>
          <p:spPr>
            <a:xfrm>
              <a:off x="8357971" y="542974"/>
              <a:ext cx="284378" cy="181645"/>
            </a:xfrm>
            <a:custGeom>
              <a:avLst/>
              <a:gdLst/>
              <a:ahLst/>
              <a:cxnLst/>
              <a:rect l="l" t="t" r="r" b="b"/>
              <a:pathLst>
                <a:path w="2353" h="1503" extrusionOk="0">
                  <a:moveTo>
                    <a:pt x="1" y="0"/>
                  </a:moveTo>
                  <a:lnTo>
                    <a:pt x="2353" y="0"/>
                  </a:lnTo>
                  <a:lnTo>
                    <a:pt x="1907" y="1502"/>
                  </a:lnTo>
                  <a:lnTo>
                    <a:pt x="438" y="150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46690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41"/>
          <p:cNvSpPr txBox="1">
            <a:spLocks noGrp="1"/>
          </p:cNvSpPr>
          <p:nvPr>
            <p:ph type="title"/>
          </p:nvPr>
        </p:nvSpPr>
        <p:spPr>
          <a:xfrm>
            <a:off x="1497150" y="487370"/>
            <a:ext cx="6149700" cy="5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Declaración Jurada de </a:t>
            </a:r>
            <a:r>
              <a:rPr lang="es-ES" dirty="0">
                <a:solidFill>
                  <a:schemeClr val="lt1"/>
                </a:solidFill>
              </a:rPr>
              <a:t>Comisión Evaluadora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550" name="Google Shape;1550;p41"/>
          <p:cNvSpPr txBox="1">
            <a:spLocks noGrp="1"/>
          </p:cNvSpPr>
          <p:nvPr>
            <p:ph type="subTitle" idx="1"/>
          </p:nvPr>
        </p:nvSpPr>
        <p:spPr>
          <a:xfrm>
            <a:off x="1208972" y="1543556"/>
            <a:ext cx="3305438" cy="21691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 fontAlgn="base"/>
            <a:r>
              <a:rPr lang="es-ES_tradnl" sz="1600" dirty="0"/>
              <a:t>	</a:t>
            </a:r>
            <a:r>
              <a:rPr lang="es-ES_tradnl" sz="1400" dirty="0"/>
              <a:t>Los</a:t>
            </a:r>
            <a:r>
              <a:rPr lang="es-ES_tradnl" sz="1400" b="1" dirty="0"/>
              <a:t> funcionarios y funcionarias que sean parte de Comisiones Evaluadoras deberán suscribir una Declaración Jurada </a:t>
            </a:r>
            <a:r>
              <a:rPr lang="es-ES_tradnl" sz="1400" dirty="0"/>
              <a:t>en donde indiquen que no tienen conflicto de intereses en el proceso, al mismo tiempo que guardarán confidencialidad del proceso de evaluación. </a:t>
            </a:r>
          </a:p>
        </p:txBody>
      </p:sp>
      <p:grpSp>
        <p:nvGrpSpPr>
          <p:cNvPr id="4" name="Google Shape;1795;p49"/>
          <p:cNvGrpSpPr/>
          <p:nvPr/>
        </p:nvGrpSpPr>
        <p:grpSpPr>
          <a:xfrm>
            <a:off x="1310602" y="1543556"/>
            <a:ext cx="373095" cy="365722"/>
            <a:chOff x="1967213" y="1438825"/>
            <a:chExt cx="327650" cy="321175"/>
          </a:xfrm>
        </p:grpSpPr>
        <p:sp>
          <p:nvSpPr>
            <p:cNvPr id="5" name="Google Shape;1796;p49"/>
            <p:cNvSpPr/>
            <p:nvPr/>
          </p:nvSpPr>
          <p:spPr>
            <a:xfrm>
              <a:off x="2212713" y="1438825"/>
              <a:ext cx="82150" cy="78150"/>
            </a:xfrm>
            <a:custGeom>
              <a:avLst/>
              <a:gdLst/>
              <a:ahLst/>
              <a:cxnLst/>
              <a:rect l="l" t="t" r="r" b="b"/>
              <a:pathLst>
                <a:path w="3286" h="3126" extrusionOk="0">
                  <a:moveTo>
                    <a:pt x="1495" y="0"/>
                  </a:moveTo>
                  <a:cubicBezTo>
                    <a:pt x="1077" y="0"/>
                    <a:pt x="660" y="159"/>
                    <a:pt x="344" y="478"/>
                  </a:cubicBezTo>
                  <a:lnTo>
                    <a:pt x="1" y="817"/>
                  </a:lnTo>
                  <a:lnTo>
                    <a:pt x="2309" y="3126"/>
                  </a:lnTo>
                  <a:lnTo>
                    <a:pt x="2648" y="2782"/>
                  </a:lnTo>
                  <a:cubicBezTo>
                    <a:pt x="3285" y="2149"/>
                    <a:pt x="3285" y="1115"/>
                    <a:pt x="2648" y="478"/>
                  </a:cubicBezTo>
                  <a:cubicBezTo>
                    <a:pt x="2330" y="159"/>
                    <a:pt x="1912" y="0"/>
                    <a:pt x="1495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797;p49"/>
            <p:cNvSpPr/>
            <p:nvPr/>
          </p:nvSpPr>
          <p:spPr>
            <a:xfrm>
              <a:off x="2186138" y="1472575"/>
              <a:ext cx="70975" cy="70975"/>
            </a:xfrm>
            <a:custGeom>
              <a:avLst/>
              <a:gdLst/>
              <a:ahLst/>
              <a:cxnLst/>
              <a:rect l="l" t="t" r="r" b="b"/>
              <a:pathLst>
                <a:path w="2839" h="2839" extrusionOk="0">
                  <a:moveTo>
                    <a:pt x="530" y="1"/>
                  </a:moveTo>
                  <a:lnTo>
                    <a:pt x="0" y="535"/>
                  </a:lnTo>
                  <a:lnTo>
                    <a:pt x="2305" y="2839"/>
                  </a:lnTo>
                  <a:lnTo>
                    <a:pt x="2838" y="2305"/>
                  </a:lnTo>
                  <a:lnTo>
                    <a:pt x="53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798;p49"/>
            <p:cNvSpPr/>
            <p:nvPr/>
          </p:nvSpPr>
          <p:spPr>
            <a:xfrm>
              <a:off x="2063263" y="1534650"/>
              <a:ext cx="167150" cy="167150"/>
            </a:xfrm>
            <a:custGeom>
              <a:avLst/>
              <a:gdLst/>
              <a:ahLst/>
              <a:cxnLst/>
              <a:rect l="l" t="t" r="r" b="b"/>
              <a:pathLst>
                <a:path w="6686" h="6686" extrusionOk="0">
                  <a:moveTo>
                    <a:pt x="5797" y="0"/>
                  </a:moveTo>
                  <a:lnTo>
                    <a:pt x="1" y="5796"/>
                  </a:lnTo>
                  <a:lnTo>
                    <a:pt x="886" y="6685"/>
                  </a:lnTo>
                  <a:lnTo>
                    <a:pt x="6686" y="890"/>
                  </a:lnTo>
                  <a:lnTo>
                    <a:pt x="579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99;p49"/>
            <p:cNvSpPr/>
            <p:nvPr/>
          </p:nvSpPr>
          <p:spPr>
            <a:xfrm>
              <a:off x="1967213" y="1714500"/>
              <a:ext cx="47875" cy="45500"/>
            </a:xfrm>
            <a:custGeom>
              <a:avLst/>
              <a:gdLst/>
              <a:ahLst/>
              <a:cxnLst/>
              <a:rect l="l" t="t" r="r" b="b"/>
              <a:pathLst>
                <a:path w="1915" h="1820" extrusionOk="0">
                  <a:moveTo>
                    <a:pt x="802" y="0"/>
                  </a:moveTo>
                  <a:lnTo>
                    <a:pt x="140" y="1266"/>
                  </a:lnTo>
                  <a:cubicBezTo>
                    <a:pt x="1" y="1534"/>
                    <a:pt x="213" y="1819"/>
                    <a:pt x="474" y="1819"/>
                  </a:cubicBezTo>
                  <a:cubicBezTo>
                    <a:pt x="531" y="1819"/>
                    <a:pt x="590" y="1806"/>
                    <a:pt x="649" y="1775"/>
                  </a:cubicBezTo>
                  <a:lnTo>
                    <a:pt x="1915" y="1113"/>
                  </a:lnTo>
                  <a:lnTo>
                    <a:pt x="802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00;p49"/>
            <p:cNvSpPr/>
            <p:nvPr/>
          </p:nvSpPr>
          <p:spPr>
            <a:xfrm>
              <a:off x="1996463" y="1659175"/>
              <a:ext cx="73975" cy="73950"/>
            </a:xfrm>
            <a:custGeom>
              <a:avLst/>
              <a:gdLst/>
              <a:ahLst/>
              <a:cxnLst/>
              <a:rect l="l" t="t" r="r" b="b"/>
              <a:pathLst>
                <a:path w="2959" h="2958" extrusionOk="0">
                  <a:moveTo>
                    <a:pt x="790" y="0"/>
                  </a:moveTo>
                  <a:lnTo>
                    <a:pt x="0" y="1514"/>
                  </a:lnTo>
                  <a:lnTo>
                    <a:pt x="1444" y="2958"/>
                  </a:lnTo>
                  <a:lnTo>
                    <a:pt x="2958" y="2168"/>
                  </a:lnTo>
                  <a:lnTo>
                    <a:pt x="79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01;p49"/>
            <p:cNvSpPr/>
            <p:nvPr/>
          </p:nvSpPr>
          <p:spPr>
            <a:xfrm>
              <a:off x="2027688" y="1499275"/>
              <a:ext cx="167375" cy="167050"/>
            </a:xfrm>
            <a:custGeom>
              <a:avLst/>
              <a:gdLst/>
              <a:ahLst/>
              <a:cxnLst/>
              <a:rect l="l" t="t" r="r" b="b"/>
              <a:pathLst>
                <a:path w="6695" h="6682" extrusionOk="0">
                  <a:moveTo>
                    <a:pt x="5805" y="0"/>
                  </a:moveTo>
                  <a:lnTo>
                    <a:pt x="1" y="5796"/>
                  </a:lnTo>
                  <a:lnTo>
                    <a:pt x="890" y="6681"/>
                  </a:lnTo>
                  <a:lnTo>
                    <a:pt x="6694" y="890"/>
                  </a:lnTo>
                  <a:lnTo>
                    <a:pt x="5805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ángulo 2"/>
          <p:cNvSpPr/>
          <p:nvPr/>
        </p:nvSpPr>
        <p:spPr>
          <a:xfrm>
            <a:off x="5446326" y="1909278"/>
            <a:ext cx="22005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_tradnl" dirty="0">
                <a:solidFill>
                  <a:schemeClr val="tx1"/>
                </a:solidFill>
                <a:latin typeface="oswald" charset="0"/>
              </a:rPr>
              <a:t>Esta DJ deberá adjuntarse en los documentos del proceso de compra que se publiquen en la </a:t>
            </a:r>
            <a:r>
              <a:rPr lang="es-ES_tradnl" b="1" dirty="0">
                <a:solidFill>
                  <a:schemeClr val="tx1"/>
                </a:solidFill>
                <a:latin typeface="oswald" charset="0"/>
              </a:rPr>
              <a:t>plataforma de Mercado Público</a:t>
            </a:r>
            <a:r>
              <a:rPr lang="es-ES_tradnl" dirty="0">
                <a:solidFill>
                  <a:schemeClr val="tx1"/>
                </a:solidFill>
                <a:latin typeface="oswald" charset="0"/>
              </a:rPr>
              <a:t>.</a:t>
            </a:r>
          </a:p>
        </p:txBody>
      </p:sp>
      <p:grpSp>
        <p:nvGrpSpPr>
          <p:cNvPr id="13" name="Google Shape;1851;p52"/>
          <p:cNvGrpSpPr/>
          <p:nvPr/>
        </p:nvGrpSpPr>
        <p:grpSpPr>
          <a:xfrm>
            <a:off x="4981162" y="1596193"/>
            <a:ext cx="326719" cy="428575"/>
            <a:chOff x="5487763" y="2538800"/>
            <a:chExt cx="244825" cy="321150"/>
          </a:xfrm>
        </p:grpSpPr>
        <p:sp>
          <p:nvSpPr>
            <p:cNvPr id="14" name="Google Shape;1852;p52"/>
            <p:cNvSpPr/>
            <p:nvPr/>
          </p:nvSpPr>
          <p:spPr>
            <a:xfrm>
              <a:off x="5581888" y="2747075"/>
              <a:ext cx="18950" cy="18850"/>
            </a:xfrm>
            <a:custGeom>
              <a:avLst/>
              <a:gdLst/>
              <a:ahLst/>
              <a:cxnLst/>
              <a:rect l="l" t="t" r="r" b="b"/>
              <a:pathLst>
                <a:path w="758" h="754" extrusionOk="0">
                  <a:moveTo>
                    <a:pt x="0" y="1"/>
                  </a:moveTo>
                  <a:lnTo>
                    <a:pt x="0" y="754"/>
                  </a:lnTo>
                  <a:lnTo>
                    <a:pt x="757" y="754"/>
                  </a:lnTo>
                  <a:lnTo>
                    <a:pt x="75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53;p52"/>
            <p:cNvSpPr/>
            <p:nvPr/>
          </p:nvSpPr>
          <p:spPr>
            <a:xfrm>
              <a:off x="5581888" y="2709450"/>
              <a:ext cx="18950" cy="18850"/>
            </a:xfrm>
            <a:custGeom>
              <a:avLst/>
              <a:gdLst/>
              <a:ahLst/>
              <a:cxnLst/>
              <a:rect l="l" t="t" r="r" b="b"/>
              <a:pathLst>
                <a:path w="758" h="754" extrusionOk="0">
                  <a:moveTo>
                    <a:pt x="0" y="0"/>
                  </a:moveTo>
                  <a:lnTo>
                    <a:pt x="0" y="753"/>
                  </a:lnTo>
                  <a:lnTo>
                    <a:pt x="757" y="753"/>
                  </a:lnTo>
                  <a:lnTo>
                    <a:pt x="75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54;p52"/>
            <p:cNvSpPr/>
            <p:nvPr/>
          </p:nvSpPr>
          <p:spPr>
            <a:xfrm>
              <a:off x="5619513" y="2709450"/>
              <a:ext cx="18975" cy="18850"/>
            </a:xfrm>
            <a:custGeom>
              <a:avLst/>
              <a:gdLst/>
              <a:ahLst/>
              <a:cxnLst/>
              <a:rect l="l" t="t" r="r" b="b"/>
              <a:pathLst>
                <a:path w="759" h="754" extrusionOk="0">
                  <a:moveTo>
                    <a:pt x="1" y="0"/>
                  </a:moveTo>
                  <a:lnTo>
                    <a:pt x="1" y="753"/>
                  </a:lnTo>
                  <a:lnTo>
                    <a:pt x="758" y="753"/>
                  </a:lnTo>
                  <a:lnTo>
                    <a:pt x="75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55;p52"/>
            <p:cNvSpPr/>
            <p:nvPr/>
          </p:nvSpPr>
          <p:spPr>
            <a:xfrm>
              <a:off x="5619513" y="2747075"/>
              <a:ext cx="18975" cy="18850"/>
            </a:xfrm>
            <a:custGeom>
              <a:avLst/>
              <a:gdLst/>
              <a:ahLst/>
              <a:cxnLst/>
              <a:rect l="l" t="t" r="r" b="b"/>
              <a:pathLst>
                <a:path w="759" h="754" extrusionOk="0">
                  <a:moveTo>
                    <a:pt x="1" y="1"/>
                  </a:moveTo>
                  <a:lnTo>
                    <a:pt x="1" y="754"/>
                  </a:lnTo>
                  <a:lnTo>
                    <a:pt x="758" y="754"/>
                  </a:lnTo>
                  <a:lnTo>
                    <a:pt x="75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56;p52"/>
            <p:cNvSpPr/>
            <p:nvPr/>
          </p:nvSpPr>
          <p:spPr>
            <a:xfrm>
              <a:off x="5544338" y="2747075"/>
              <a:ext cx="18850" cy="1885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1"/>
                  </a:moveTo>
                  <a:lnTo>
                    <a:pt x="0" y="754"/>
                  </a:lnTo>
                  <a:lnTo>
                    <a:pt x="753" y="754"/>
                  </a:lnTo>
                  <a:lnTo>
                    <a:pt x="753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57;p52"/>
            <p:cNvSpPr/>
            <p:nvPr/>
          </p:nvSpPr>
          <p:spPr>
            <a:xfrm>
              <a:off x="5581888" y="2784825"/>
              <a:ext cx="18950" cy="18850"/>
            </a:xfrm>
            <a:custGeom>
              <a:avLst/>
              <a:gdLst/>
              <a:ahLst/>
              <a:cxnLst/>
              <a:rect l="l" t="t" r="r" b="b"/>
              <a:pathLst>
                <a:path w="758" h="754" extrusionOk="0">
                  <a:moveTo>
                    <a:pt x="0" y="1"/>
                  </a:moveTo>
                  <a:lnTo>
                    <a:pt x="0" y="754"/>
                  </a:lnTo>
                  <a:lnTo>
                    <a:pt x="757" y="754"/>
                  </a:lnTo>
                  <a:lnTo>
                    <a:pt x="75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58;p52"/>
            <p:cNvSpPr/>
            <p:nvPr/>
          </p:nvSpPr>
          <p:spPr>
            <a:xfrm>
              <a:off x="5544338" y="2784825"/>
              <a:ext cx="18850" cy="1885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1"/>
                  </a:moveTo>
                  <a:lnTo>
                    <a:pt x="0" y="754"/>
                  </a:lnTo>
                  <a:lnTo>
                    <a:pt x="753" y="754"/>
                  </a:lnTo>
                  <a:lnTo>
                    <a:pt x="753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59;p52"/>
            <p:cNvSpPr/>
            <p:nvPr/>
          </p:nvSpPr>
          <p:spPr>
            <a:xfrm>
              <a:off x="5544338" y="2709450"/>
              <a:ext cx="18850" cy="1885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0"/>
                  </a:moveTo>
                  <a:lnTo>
                    <a:pt x="0" y="753"/>
                  </a:lnTo>
                  <a:lnTo>
                    <a:pt x="753" y="753"/>
                  </a:lnTo>
                  <a:lnTo>
                    <a:pt x="753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60;p52"/>
            <p:cNvSpPr/>
            <p:nvPr/>
          </p:nvSpPr>
          <p:spPr>
            <a:xfrm>
              <a:off x="5619513" y="2784825"/>
              <a:ext cx="18975" cy="18850"/>
            </a:xfrm>
            <a:custGeom>
              <a:avLst/>
              <a:gdLst/>
              <a:ahLst/>
              <a:cxnLst/>
              <a:rect l="l" t="t" r="r" b="b"/>
              <a:pathLst>
                <a:path w="759" h="754" extrusionOk="0">
                  <a:moveTo>
                    <a:pt x="1" y="1"/>
                  </a:moveTo>
                  <a:lnTo>
                    <a:pt x="1" y="754"/>
                  </a:lnTo>
                  <a:lnTo>
                    <a:pt x="758" y="754"/>
                  </a:lnTo>
                  <a:lnTo>
                    <a:pt x="75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61;p52"/>
            <p:cNvSpPr/>
            <p:nvPr/>
          </p:nvSpPr>
          <p:spPr>
            <a:xfrm>
              <a:off x="5544338" y="2595250"/>
              <a:ext cx="131675" cy="20100"/>
            </a:xfrm>
            <a:custGeom>
              <a:avLst/>
              <a:gdLst/>
              <a:ahLst/>
              <a:cxnLst/>
              <a:rect l="l" t="t" r="r" b="b"/>
              <a:pathLst>
                <a:path w="5267" h="804" extrusionOk="0">
                  <a:moveTo>
                    <a:pt x="0" y="1"/>
                  </a:moveTo>
                  <a:lnTo>
                    <a:pt x="0" y="803"/>
                  </a:lnTo>
                  <a:lnTo>
                    <a:pt x="5267" y="803"/>
                  </a:lnTo>
                  <a:lnTo>
                    <a:pt x="526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62;p52"/>
            <p:cNvSpPr/>
            <p:nvPr/>
          </p:nvSpPr>
          <p:spPr>
            <a:xfrm>
              <a:off x="5657163" y="2747075"/>
              <a:ext cx="18850" cy="56500"/>
            </a:xfrm>
            <a:custGeom>
              <a:avLst/>
              <a:gdLst/>
              <a:ahLst/>
              <a:cxnLst/>
              <a:rect l="l" t="t" r="r" b="b"/>
              <a:pathLst>
                <a:path w="754" h="2260" extrusionOk="0">
                  <a:moveTo>
                    <a:pt x="1" y="1"/>
                  </a:moveTo>
                  <a:lnTo>
                    <a:pt x="1" y="2260"/>
                  </a:lnTo>
                  <a:lnTo>
                    <a:pt x="754" y="2260"/>
                  </a:lnTo>
                  <a:lnTo>
                    <a:pt x="754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63;p52"/>
            <p:cNvSpPr/>
            <p:nvPr/>
          </p:nvSpPr>
          <p:spPr>
            <a:xfrm>
              <a:off x="5487763" y="2538800"/>
              <a:ext cx="244825" cy="321150"/>
            </a:xfrm>
            <a:custGeom>
              <a:avLst/>
              <a:gdLst/>
              <a:ahLst/>
              <a:cxnLst/>
              <a:rect l="l" t="t" r="r" b="b"/>
              <a:pathLst>
                <a:path w="9793" h="12846" extrusionOk="0">
                  <a:moveTo>
                    <a:pt x="7910" y="1506"/>
                  </a:moveTo>
                  <a:cubicBezTo>
                    <a:pt x="8117" y="1506"/>
                    <a:pt x="8287" y="1676"/>
                    <a:pt x="8287" y="1882"/>
                  </a:cubicBezTo>
                  <a:lnTo>
                    <a:pt x="8287" y="3438"/>
                  </a:lnTo>
                  <a:cubicBezTo>
                    <a:pt x="8287" y="3645"/>
                    <a:pt x="8117" y="3814"/>
                    <a:pt x="7910" y="3814"/>
                  </a:cubicBezTo>
                  <a:lnTo>
                    <a:pt x="1883" y="3814"/>
                  </a:lnTo>
                  <a:cubicBezTo>
                    <a:pt x="1676" y="3814"/>
                    <a:pt x="1506" y="3645"/>
                    <a:pt x="1506" y="3438"/>
                  </a:cubicBezTo>
                  <a:lnTo>
                    <a:pt x="1506" y="1882"/>
                  </a:lnTo>
                  <a:cubicBezTo>
                    <a:pt x="1506" y="1676"/>
                    <a:pt x="1676" y="1506"/>
                    <a:pt x="1883" y="1506"/>
                  </a:cubicBezTo>
                  <a:close/>
                  <a:moveTo>
                    <a:pt x="2892" y="4567"/>
                  </a:moveTo>
                  <a:cubicBezTo>
                    <a:pt x="3099" y="4567"/>
                    <a:pt x="3269" y="4737"/>
                    <a:pt x="3269" y="4944"/>
                  </a:cubicBezTo>
                  <a:cubicBezTo>
                    <a:pt x="3269" y="5151"/>
                    <a:pt x="3099" y="5320"/>
                    <a:pt x="2892" y="5320"/>
                  </a:cubicBezTo>
                  <a:lnTo>
                    <a:pt x="1891" y="5320"/>
                  </a:lnTo>
                  <a:cubicBezTo>
                    <a:pt x="1676" y="5320"/>
                    <a:pt x="1510" y="5151"/>
                    <a:pt x="1510" y="4944"/>
                  </a:cubicBezTo>
                  <a:cubicBezTo>
                    <a:pt x="1510" y="4737"/>
                    <a:pt x="1684" y="4567"/>
                    <a:pt x="1891" y="4567"/>
                  </a:cubicBezTo>
                  <a:close/>
                  <a:moveTo>
                    <a:pt x="5399" y="4567"/>
                  </a:moveTo>
                  <a:cubicBezTo>
                    <a:pt x="5606" y="4567"/>
                    <a:pt x="5780" y="4737"/>
                    <a:pt x="5780" y="4944"/>
                  </a:cubicBezTo>
                  <a:cubicBezTo>
                    <a:pt x="5780" y="5151"/>
                    <a:pt x="5606" y="5320"/>
                    <a:pt x="5399" y="5320"/>
                  </a:cubicBezTo>
                  <a:lnTo>
                    <a:pt x="4398" y="5320"/>
                  </a:lnTo>
                  <a:cubicBezTo>
                    <a:pt x="4191" y="5320"/>
                    <a:pt x="4022" y="5151"/>
                    <a:pt x="4022" y="4944"/>
                  </a:cubicBezTo>
                  <a:cubicBezTo>
                    <a:pt x="4022" y="4737"/>
                    <a:pt x="4191" y="4567"/>
                    <a:pt x="4398" y="4567"/>
                  </a:cubicBezTo>
                  <a:close/>
                  <a:moveTo>
                    <a:pt x="7910" y="4567"/>
                  </a:moveTo>
                  <a:cubicBezTo>
                    <a:pt x="8117" y="4567"/>
                    <a:pt x="8287" y="4737"/>
                    <a:pt x="8287" y="4944"/>
                  </a:cubicBezTo>
                  <a:cubicBezTo>
                    <a:pt x="8287" y="5151"/>
                    <a:pt x="8117" y="5320"/>
                    <a:pt x="7910" y="5320"/>
                  </a:cubicBezTo>
                  <a:lnTo>
                    <a:pt x="6905" y="5320"/>
                  </a:lnTo>
                  <a:cubicBezTo>
                    <a:pt x="6698" y="5320"/>
                    <a:pt x="6529" y="5151"/>
                    <a:pt x="6529" y="4944"/>
                  </a:cubicBezTo>
                  <a:cubicBezTo>
                    <a:pt x="6529" y="4737"/>
                    <a:pt x="6698" y="4567"/>
                    <a:pt x="6905" y="4567"/>
                  </a:cubicBezTo>
                  <a:close/>
                  <a:moveTo>
                    <a:pt x="7910" y="6069"/>
                  </a:moveTo>
                  <a:cubicBezTo>
                    <a:pt x="8117" y="6069"/>
                    <a:pt x="8287" y="6243"/>
                    <a:pt x="8287" y="6450"/>
                  </a:cubicBezTo>
                  <a:lnTo>
                    <a:pt x="8287" y="10967"/>
                  </a:lnTo>
                  <a:cubicBezTo>
                    <a:pt x="8287" y="11174"/>
                    <a:pt x="8117" y="11344"/>
                    <a:pt x="7910" y="11344"/>
                  </a:cubicBezTo>
                  <a:lnTo>
                    <a:pt x="1883" y="11344"/>
                  </a:lnTo>
                  <a:cubicBezTo>
                    <a:pt x="1676" y="11344"/>
                    <a:pt x="1506" y="11174"/>
                    <a:pt x="1506" y="10967"/>
                  </a:cubicBezTo>
                  <a:lnTo>
                    <a:pt x="1506" y="6450"/>
                  </a:lnTo>
                  <a:cubicBezTo>
                    <a:pt x="1506" y="6243"/>
                    <a:pt x="1676" y="6069"/>
                    <a:pt x="1883" y="6069"/>
                  </a:cubicBezTo>
                  <a:close/>
                  <a:moveTo>
                    <a:pt x="1130" y="0"/>
                  </a:moveTo>
                  <a:cubicBezTo>
                    <a:pt x="505" y="0"/>
                    <a:pt x="0" y="505"/>
                    <a:pt x="0" y="1125"/>
                  </a:cubicBezTo>
                  <a:lnTo>
                    <a:pt x="0" y="11716"/>
                  </a:lnTo>
                  <a:cubicBezTo>
                    <a:pt x="0" y="12345"/>
                    <a:pt x="509" y="12845"/>
                    <a:pt x="1130" y="12845"/>
                  </a:cubicBezTo>
                  <a:lnTo>
                    <a:pt x="8659" y="12845"/>
                  </a:lnTo>
                  <a:cubicBezTo>
                    <a:pt x="9284" y="12845"/>
                    <a:pt x="9784" y="12337"/>
                    <a:pt x="9784" y="11716"/>
                  </a:cubicBezTo>
                  <a:lnTo>
                    <a:pt x="9784" y="1134"/>
                  </a:lnTo>
                  <a:cubicBezTo>
                    <a:pt x="9793" y="505"/>
                    <a:pt x="9284" y="0"/>
                    <a:pt x="865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64;p52"/>
            <p:cNvSpPr/>
            <p:nvPr/>
          </p:nvSpPr>
          <p:spPr>
            <a:xfrm>
              <a:off x="5657163" y="2709450"/>
              <a:ext cx="18850" cy="1885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1" y="0"/>
                  </a:moveTo>
                  <a:lnTo>
                    <a:pt x="1" y="753"/>
                  </a:lnTo>
                  <a:lnTo>
                    <a:pt x="754" y="753"/>
                  </a:lnTo>
                  <a:lnTo>
                    <a:pt x="75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41"/>
          <p:cNvSpPr txBox="1">
            <a:spLocks noGrp="1"/>
          </p:cNvSpPr>
          <p:nvPr>
            <p:ph type="title"/>
          </p:nvPr>
        </p:nvSpPr>
        <p:spPr>
          <a:xfrm>
            <a:off x="1497150" y="487370"/>
            <a:ext cx="6149700" cy="5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Declaración Jurada de </a:t>
            </a:r>
            <a:r>
              <a:rPr lang="es-ES" dirty="0">
                <a:solidFill>
                  <a:schemeClr val="lt1"/>
                </a:solidFill>
              </a:rPr>
              <a:t>Comisión Evaluadora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550" name="Google Shape;1550;p41"/>
          <p:cNvSpPr txBox="1">
            <a:spLocks noGrp="1"/>
          </p:cNvSpPr>
          <p:nvPr>
            <p:ph type="subTitle" idx="1"/>
          </p:nvPr>
        </p:nvSpPr>
        <p:spPr>
          <a:xfrm>
            <a:off x="890920" y="1565513"/>
            <a:ext cx="2893901" cy="8736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 fontAlgn="base"/>
            <a:r>
              <a:rPr lang="es-ES_tradnl" sz="1400" dirty="0"/>
              <a:t>       Se aumentan las causales de abstención del art. 12 de la Ley Nº 19.880.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088979" y="1716414"/>
            <a:ext cx="275895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_tradnl" dirty="0" err="1">
                <a:solidFill>
                  <a:schemeClr val="tx1"/>
                </a:solidFill>
                <a:latin typeface="oswald" charset="0"/>
              </a:rPr>
              <a:t>ChileCompra</a:t>
            </a:r>
            <a:r>
              <a:rPr lang="es-ES_tradnl" dirty="0">
                <a:solidFill>
                  <a:schemeClr val="tx1"/>
                </a:solidFill>
                <a:latin typeface="oswald" charset="0"/>
              </a:rPr>
              <a:t> publicó modelo tipo de declaración jurada para comisiones, disponible en:</a:t>
            </a:r>
          </a:p>
          <a:p>
            <a:pPr fontAlgn="base"/>
            <a:r>
              <a:rPr lang="es-ES_tradnl" dirty="0">
                <a:solidFill>
                  <a:schemeClr val="tx1"/>
                </a:solidFill>
                <a:latin typeface="oswald" charset="0"/>
              </a:rPr>
              <a:t> </a:t>
            </a:r>
          </a:p>
          <a:p>
            <a:pPr fontAlgn="base"/>
            <a:r>
              <a:rPr lang="es-ES_tradnl" dirty="0">
                <a:solidFill>
                  <a:schemeClr val="bg2">
                    <a:lumMod val="50000"/>
                  </a:schemeClr>
                </a:solidFill>
                <a:latin typeface="oswald" charset="0"/>
                <a:hlinkClick r:id="rId3"/>
              </a:rPr>
              <a:t>https://www.chilecompra.cl/2023/12/comisiones-evaluadoras-deben-suscribir-declaracion-jurada-de-ausencia-de-conflicto-de-interes-y-confidencialidad/</a:t>
            </a:r>
            <a:endParaRPr lang="es-ES_tradnl" dirty="0">
              <a:solidFill>
                <a:schemeClr val="bg2">
                  <a:lumMod val="50000"/>
                </a:schemeClr>
              </a:solidFill>
              <a:latin typeface="oswald" charset="0"/>
            </a:endParaRPr>
          </a:p>
          <a:p>
            <a:pPr fontAlgn="base"/>
            <a:endParaRPr lang="es-ES_tradnl" dirty="0">
              <a:solidFill>
                <a:schemeClr val="tx1"/>
              </a:solidFill>
              <a:latin typeface="oswald" charset="0"/>
            </a:endParaRPr>
          </a:p>
          <a:p>
            <a:pPr fontAlgn="base"/>
            <a:endParaRPr lang="es-ES_tradnl" dirty="0">
              <a:solidFill>
                <a:schemeClr val="tx1"/>
              </a:solidFill>
              <a:latin typeface="oswald" charset="0"/>
            </a:endParaRPr>
          </a:p>
        </p:txBody>
      </p:sp>
      <p:grpSp>
        <p:nvGrpSpPr>
          <p:cNvPr id="13" name="Google Shape;1851;p52"/>
          <p:cNvGrpSpPr/>
          <p:nvPr/>
        </p:nvGrpSpPr>
        <p:grpSpPr>
          <a:xfrm>
            <a:off x="4661774" y="1716414"/>
            <a:ext cx="326719" cy="428575"/>
            <a:chOff x="5487763" y="2538800"/>
            <a:chExt cx="244825" cy="321150"/>
          </a:xfrm>
        </p:grpSpPr>
        <p:sp>
          <p:nvSpPr>
            <p:cNvPr id="14" name="Google Shape;1852;p52"/>
            <p:cNvSpPr/>
            <p:nvPr/>
          </p:nvSpPr>
          <p:spPr>
            <a:xfrm>
              <a:off x="5581888" y="2747075"/>
              <a:ext cx="18950" cy="18850"/>
            </a:xfrm>
            <a:custGeom>
              <a:avLst/>
              <a:gdLst/>
              <a:ahLst/>
              <a:cxnLst/>
              <a:rect l="l" t="t" r="r" b="b"/>
              <a:pathLst>
                <a:path w="758" h="754" extrusionOk="0">
                  <a:moveTo>
                    <a:pt x="0" y="1"/>
                  </a:moveTo>
                  <a:lnTo>
                    <a:pt x="0" y="754"/>
                  </a:lnTo>
                  <a:lnTo>
                    <a:pt x="757" y="754"/>
                  </a:lnTo>
                  <a:lnTo>
                    <a:pt x="75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53;p52"/>
            <p:cNvSpPr/>
            <p:nvPr/>
          </p:nvSpPr>
          <p:spPr>
            <a:xfrm>
              <a:off x="5581888" y="2709450"/>
              <a:ext cx="18950" cy="18850"/>
            </a:xfrm>
            <a:custGeom>
              <a:avLst/>
              <a:gdLst/>
              <a:ahLst/>
              <a:cxnLst/>
              <a:rect l="l" t="t" r="r" b="b"/>
              <a:pathLst>
                <a:path w="758" h="754" extrusionOk="0">
                  <a:moveTo>
                    <a:pt x="0" y="0"/>
                  </a:moveTo>
                  <a:lnTo>
                    <a:pt x="0" y="753"/>
                  </a:lnTo>
                  <a:lnTo>
                    <a:pt x="757" y="753"/>
                  </a:lnTo>
                  <a:lnTo>
                    <a:pt x="75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54;p52"/>
            <p:cNvSpPr/>
            <p:nvPr/>
          </p:nvSpPr>
          <p:spPr>
            <a:xfrm>
              <a:off x="5619513" y="2709450"/>
              <a:ext cx="18975" cy="18850"/>
            </a:xfrm>
            <a:custGeom>
              <a:avLst/>
              <a:gdLst/>
              <a:ahLst/>
              <a:cxnLst/>
              <a:rect l="l" t="t" r="r" b="b"/>
              <a:pathLst>
                <a:path w="759" h="754" extrusionOk="0">
                  <a:moveTo>
                    <a:pt x="1" y="0"/>
                  </a:moveTo>
                  <a:lnTo>
                    <a:pt x="1" y="753"/>
                  </a:lnTo>
                  <a:lnTo>
                    <a:pt x="758" y="753"/>
                  </a:lnTo>
                  <a:lnTo>
                    <a:pt x="75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55;p52"/>
            <p:cNvSpPr/>
            <p:nvPr/>
          </p:nvSpPr>
          <p:spPr>
            <a:xfrm>
              <a:off x="5619513" y="2747075"/>
              <a:ext cx="18975" cy="18850"/>
            </a:xfrm>
            <a:custGeom>
              <a:avLst/>
              <a:gdLst/>
              <a:ahLst/>
              <a:cxnLst/>
              <a:rect l="l" t="t" r="r" b="b"/>
              <a:pathLst>
                <a:path w="759" h="754" extrusionOk="0">
                  <a:moveTo>
                    <a:pt x="1" y="1"/>
                  </a:moveTo>
                  <a:lnTo>
                    <a:pt x="1" y="754"/>
                  </a:lnTo>
                  <a:lnTo>
                    <a:pt x="758" y="754"/>
                  </a:lnTo>
                  <a:lnTo>
                    <a:pt x="75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56;p52"/>
            <p:cNvSpPr/>
            <p:nvPr/>
          </p:nvSpPr>
          <p:spPr>
            <a:xfrm>
              <a:off x="5544338" y="2747075"/>
              <a:ext cx="18850" cy="1885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1"/>
                  </a:moveTo>
                  <a:lnTo>
                    <a:pt x="0" y="754"/>
                  </a:lnTo>
                  <a:lnTo>
                    <a:pt x="753" y="754"/>
                  </a:lnTo>
                  <a:lnTo>
                    <a:pt x="753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57;p52"/>
            <p:cNvSpPr/>
            <p:nvPr/>
          </p:nvSpPr>
          <p:spPr>
            <a:xfrm>
              <a:off x="5581888" y="2784825"/>
              <a:ext cx="18950" cy="18850"/>
            </a:xfrm>
            <a:custGeom>
              <a:avLst/>
              <a:gdLst/>
              <a:ahLst/>
              <a:cxnLst/>
              <a:rect l="l" t="t" r="r" b="b"/>
              <a:pathLst>
                <a:path w="758" h="754" extrusionOk="0">
                  <a:moveTo>
                    <a:pt x="0" y="1"/>
                  </a:moveTo>
                  <a:lnTo>
                    <a:pt x="0" y="754"/>
                  </a:lnTo>
                  <a:lnTo>
                    <a:pt x="757" y="754"/>
                  </a:lnTo>
                  <a:lnTo>
                    <a:pt x="75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58;p52"/>
            <p:cNvSpPr/>
            <p:nvPr/>
          </p:nvSpPr>
          <p:spPr>
            <a:xfrm>
              <a:off x="5544338" y="2784825"/>
              <a:ext cx="18850" cy="1885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1"/>
                  </a:moveTo>
                  <a:lnTo>
                    <a:pt x="0" y="754"/>
                  </a:lnTo>
                  <a:lnTo>
                    <a:pt x="753" y="754"/>
                  </a:lnTo>
                  <a:lnTo>
                    <a:pt x="753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59;p52"/>
            <p:cNvSpPr/>
            <p:nvPr/>
          </p:nvSpPr>
          <p:spPr>
            <a:xfrm>
              <a:off x="5544338" y="2709450"/>
              <a:ext cx="18850" cy="1885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0"/>
                  </a:moveTo>
                  <a:lnTo>
                    <a:pt x="0" y="753"/>
                  </a:lnTo>
                  <a:lnTo>
                    <a:pt x="753" y="753"/>
                  </a:lnTo>
                  <a:lnTo>
                    <a:pt x="753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60;p52"/>
            <p:cNvSpPr/>
            <p:nvPr/>
          </p:nvSpPr>
          <p:spPr>
            <a:xfrm>
              <a:off x="5619513" y="2784825"/>
              <a:ext cx="18975" cy="18850"/>
            </a:xfrm>
            <a:custGeom>
              <a:avLst/>
              <a:gdLst/>
              <a:ahLst/>
              <a:cxnLst/>
              <a:rect l="l" t="t" r="r" b="b"/>
              <a:pathLst>
                <a:path w="759" h="754" extrusionOk="0">
                  <a:moveTo>
                    <a:pt x="1" y="1"/>
                  </a:moveTo>
                  <a:lnTo>
                    <a:pt x="1" y="754"/>
                  </a:lnTo>
                  <a:lnTo>
                    <a:pt x="758" y="754"/>
                  </a:lnTo>
                  <a:lnTo>
                    <a:pt x="75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61;p52"/>
            <p:cNvSpPr/>
            <p:nvPr/>
          </p:nvSpPr>
          <p:spPr>
            <a:xfrm>
              <a:off x="5544338" y="2595250"/>
              <a:ext cx="131675" cy="20100"/>
            </a:xfrm>
            <a:custGeom>
              <a:avLst/>
              <a:gdLst/>
              <a:ahLst/>
              <a:cxnLst/>
              <a:rect l="l" t="t" r="r" b="b"/>
              <a:pathLst>
                <a:path w="5267" h="804" extrusionOk="0">
                  <a:moveTo>
                    <a:pt x="0" y="1"/>
                  </a:moveTo>
                  <a:lnTo>
                    <a:pt x="0" y="803"/>
                  </a:lnTo>
                  <a:lnTo>
                    <a:pt x="5267" y="803"/>
                  </a:lnTo>
                  <a:lnTo>
                    <a:pt x="526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62;p52"/>
            <p:cNvSpPr/>
            <p:nvPr/>
          </p:nvSpPr>
          <p:spPr>
            <a:xfrm>
              <a:off x="5657163" y="2747075"/>
              <a:ext cx="18850" cy="56500"/>
            </a:xfrm>
            <a:custGeom>
              <a:avLst/>
              <a:gdLst/>
              <a:ahLst/>
              <a:cxnLst/>
              <a:rect l="l" t="t" r="r" b="b"/>
              <a:pathLst>
                <a:path w="754" h="2260" extrusionOk="0">
                  <a:moveTo>
                    <a:pt x="1" y="1"/>
                  </a:moveTo>
                  <a:lnTo>
                    <a:pt x="1" y="2260"/>
                  </a:lnTo>
                  <a:lnTo>
                    <a:pt x="754" y="2260"/>
                  </a:lnTo>
                  <a:lnTo>
                    <a:pt x="754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63;p52"/>
            <p:cNvSpPr/>
            <p:nvPr/>
          </p:nvSpPr>
          <p:spPr>
            <a:xfrm>
              <a:off x="5487763" y="2538800"/>
              <a:ext cx="244825" cy="321150"/>
            </a:xfrm>
            <a:custGeom>
              <a:avLst/>
              <a:gdLst/>
              <a:ahLst/>
              <a:cxnLst/>
              <a:rect l="l" t="t" r="r" b="b"/>
              <a:pathLst>
                <a:path w="9793" h="12846" extrusionOk="0">
                  <a:moveTo>
                    <a:pt x="7910" y="1506"/>
                  </a:moveTo>
                  <a:cubicBezTo>
                    <a:pt x="8117" y="1506"/>
                    <a:pt x="8287" y="1676"/>
                    <a:pt x="8287" y="1882"/>
                  </a:cubicBezTo>
                  <a:lnTo>
                    <a:pt x="8287" y="3438"/>
                  </a:lnTo>
                  <a:cubicBezTo>
                    <a:pt x="8287" y="3645"/>
                    <a:pt x="8117" y="3814"/>
                    <a:pt x="7910" y="3814"/>
                  </a:cubicBezTo>
                  <a:lnTo>
                    <a:pt x="1883" y="3814"/>
                  </a:lnTo>
                  <a:cubicBezTo>
                    <a:pt x="1676" y="3814"/>
                    <a:pt x="1506" y="3645"/>
                    <a:pt x="1506" y="3438"/>
                  </a:cubicBezTo>
                  <a:lnTo>
                    <a:pt x="1506" y="1882"/>
                  </a:lnTo>
                  <a:cubicBezTo>
                    <a:pt x="1506" y="1676"/>
                    <a:pt x="1676" y="1506"/>
                    <a:pt x="1883" y="1506"/>
                  </a:cubicBezTo>
                  <a:close/>
                  <a:moveTo>
                    <a:pt x="2892" y="4567"/>
                  </a:moveTo>
                  <a:cubicBezTo>
                    <a:pt x="3099" y="4567"/>
                    <a:pt x="3269" y="4737"/>
                    <a:pt x="3269" y="4944"/>
                  </a:cubicBezTo>
                  <a:cubicBezTo>
                    <a:pt x="3269" y="5151"/>
                    <a:pt x="3099" y="5320"/>
                    <a:pt x="2892" y="5320"/>
                  </a:cubicBezTo>
                  <a:lnTo>
                    <a:pt x="1891" y="5320"/>
                  </a:lnTo>
                  <a:cubicBezTo>
                    <a:pt x="1676" y="5320"/>
                    <a:pt x="1510" y="5151"/>
                    <a:pt x="1510" y="4944"/>
                  </a:cubicBezTo>
                  <a:cubicBezTo>
                    <a:pt x="1510" y="4737"/>
                    <a:pt x="1684" y="4567"/>
                    <a:pt x="1891" y="4567"/>
                  </a:cubicBezTo>
                  <a:close/>
                  <a:moveTo>
                    <a:pt x="5399" y="4567"/>
                  </a:moveTo>
                  <a:cubicBezTo>
                    <a:pt x="5606" y="4567"/>
                    <a:pt x="5780" y="4737"/>
                    <a:pt x="5780" y="4944"/>
                  </a:cubicBezTo>
                  <a:cubicBezTo>
                    <a:pt x="5780" y="5151"/>
                    <a:pt x="5606" y="5320"/>
                    <a:pt x="5399" y="5320"/>
                  </a:cubicBezTo>
                  <a:lnTo>
                    <a:pt x="4398" y="5320"/>
                  </a:lnTo>
                  <a:cubicBezTo>
                    <a:pt x="4191" y="5320"/>
                    <a:pt x="4022" y="5151"/>
                    <a:pt x="4022" y="4944"/>
                  </a:cubicBezTo>
                  <a:cubicBezTo>
                    <a:pt x="4022" y="4737"/>
                    <a:pt x="4191" y="4567"/>
                    <a:pt x="4398" y="4567"/>
                  </a:cubicBezTo>
                  <a:close/>
                  <a:moveTo>
                    <a:pt x="7910" y="4567"/>
                  </a:moveTo>
                  <a:cubicBezTo>
                    <a:pt x="8117" y="4567"/>
                    <a:pt x="8287" y="4737"/>
                    <a:pt x="8287" y="4944"/>
                  </a:cubicBezTo>
                  <a:cubicBezTo>
                    <a:pt x="8287" y="5151"/>
                    <a:pt x="8117" y="5320"/>
                    <a:pt x="7910" y="5320"/>
                  </a:cubicBezTo>
                  <a:lnTo>
                    <a:pt x="6905" y="5320"/>
                  </a:lnTo>
                  <a:cubicBezTo>
                    <a:pt x="6698" y="5320"/>
                    <a:pt x="6529" y="5151"/>
                    <a:pt x="6529" y="4944"/>
                  </a:cubicBezTo>
                  <a:cubicBezTo>
                    <a:pt x="6529" y="4737"/>
                    <a:pt x="6698" y="4567"/>
                    <a:pt x="6905" y="4567"/>
                  </a:cubicBezTo>
                  <a:close/>
                  <a:moveTo>
                    <a:pt x="7910" y="6069"/>
                  </a:moveTo>
                  <a:cubicBezTo>
                    <a:pt x="8117" y="6069"/>
                    <a:pt x="8287" y="6243"/>
                    <a:pt x="8287" y="6450"/>
                  </a:cubicBezTo>
                  <a:lnTo>
                    <a:pt x="8287" y="10967"/>
                  </a:lnTo>
                  <a:cubicBezTo>
                    <a:pt x="8287" y="11174"/>
                    <a:pt x="8117" y="11344"/>
                    <a:pt x="7910" y="11344"/>
                  </a:cubicBezTo>
                  <a:lnTo>
                    <a:pt x="1883" y="11344"/>
                  </a:lnTo>
                  <a:cubicBezTo>
                    <a:pt x="1676" y="11344"/>
                    <a:pt x="1506" y="11174"/>
                    <a:pt x="1506" y="10967"/>
                  </a:cubicBezTo>
                  <a:lnTo>
                    <a:pt x="1506" y="6450"/>
                  </a:lnTo>
                  <a:cubicBezTo>
                    <a:pt x="1506" y="6243"/>
                    <a:pt x="1676" y="6069"/>
                    <a:pt x="1883" y="6069"/>
                  </a:cubicBezTo>
                  <a:close/>
                  <a:moveTo>
                    <a:pt x="1130" y="0"/>
                  </a:moveTo>
                  <a:cubicBezTo>
                    <a:pt x="505" y="0"/>
                    <a:pt x="0" y="505"/>
                    <a:pt x="0" y="1125"/>
                  </a:cubicBezTo>
                  <a:lnTo>
                    <a:pt x="0" y="11716"/>
                  </a:lnTo>
                  <a:cubicBezTo>
                    <a:pt x="0" y="12345"/>
                    <a:pt x="509" y="12845"/>
                    <a:pt x="1130" y="12845"/>
                  </a:cubicBezTo>
                  <a:lnTo>
                    <a:pt x="8659" y="12845"/>
                  </a:lnTo>
                  <a:cubicBezTo>
                    <a:pt x="9284" y="12845"/>
                    <a:pt x="9784" y="12337"/>
                    <a:pt x="9784" y="11716"/>
                  </a:cubicBezTo>
                  <a:lnTo>
                    <a:pt x="9784" y="1134"/>
                  </a:lnTo>
                  <a:cubicBezTo>
                    <a:pt x="9793" y="505"/>
                    <a:pt x="9284" y="0"/>
                    <a:pt x="865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64;p52"/>
            <p:cNvSpPr/>
            <p:nvPr/>
          </p:nvSpPr>
          <p:spPr>
            <a:xfrm>
              <a:off x="5657163" y="2709450"/>
              <a:ext cx="18850" cy="1885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1" y="0"/>
                  </a:moveTo>
                  <a:lnTo>
                    <a:pt x="1" y="753"/>
                  </a:lnTo>
                  <a:lnTo>
                    <a:pt x="754" y="753"/>
                  </a:lnTo>
                  <a:lnTo>
                    <a:pt x="75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3208;p88"/>
          <p:cNvGrpSpPr/>
          <p:nvPr/>
        </p:nvGrpSpPr>
        <p:grpSpPr>
          <a:xfrm>
            <a:off x="977282" y="1708289"/>
            <a:ext cx="308975" cy="321200"/>
            <a:chOff x="4058213" y="1966700"/>
            <a:chExt cx="308975" cy="321200"/>
          </a:xfrm>
        </p:grpSpPr>
        <p:sp>
          <p:nvSpPr>
            <p:cNvPr id="28" name="Google Shape;3209;p88"/>
            <p:cNvSpPr/>
            <p:nvPr/>
          </p:nvSpPr>
          <p:spPr>
            <a:xfrm>
              <a:off x="4058213" y="1974825"/>
              <a:ext cx="73475" cy="256725"/>
            </a:xfrm>
            <a:custGeom>
              <a:avLst/>
              <a:gdLst/>
              <a:ahLst/>
              <a:cxnLst/>
              <a:rect l="l" t="t" r="r" b="b"/>
              <a:pathLst>
                <a:path w="2939" h="10269" extrusionOk="0">
                  <a:moveTo>
                    <a:pt x="1450" y="1577"/>
                  </a:moveTo>
                  <a:cubicBezTo>
                    <a:pt x="1466" y="1577"/>
                    <a:pt x="1482" y="1578"/>
                    <a:pt x="1499" y="1580"/>
                  </a:cubicBezTo>
                  <a:cubicBezTo>
                    <a:pt x="1689" y="1597"/>
                    <a:pt x="1838" y="1771"/>
                    <a:pt x="1838" y="1961"/>
                  </a:cubicBezTo>
                  <a:lnTo>
                    <a:pt x="1838" y="6206"/>
                  </a:lnTo>
                  <a:cubicBezTo>
                    <a:pt x="1838" y="6400"/>
                    <a:pt x="1697" y="6570"/>
                    <a:pt x="1499" y="6590"/>
                  </a:cubicBezTo>
                  <a:cubicBezTo>
                    <a:pt x="1484" y="6592"/>
                    <a:pt x="1470" y="6593"/>
                    <a:pt x="1455" y="6593"/>
                  </a:cubicBezTo>
                  <a:cubicBezTo>
                    <a:pt x="1247" y="6593"/>
                    <a:pt x="1081" y="6427"/>
                    <a:pt x="1081" y="6218"/>
                  </a:cubicBezTo>
                  <a:lnTo>
                    <a:pt x="1081" y="1953"/>
                  </a:lnTo>
                  <a:cubicBezTo>
                    <a:pt x="1081" y="1745"/>
                    <a:pt x="1245" y="1577"/>
                    <a:pt x="1450" y="1577"/>
                  </a:cubicBezTo>
                  <a:close/>
                  <a:moveTo>
                    <a:pt x="1470" y="8758"/>
                  </a:moveTo>
                  <a:cubicBezTo>
                    <a:pt x="1672" y="8758"/>
                    <a:pt x="1838" y="8928"/>
                    <a:pt x="1838" y="9135"/>
                  </a:cubicBezTo>
                  <a:cubicBezTo>
                    <a:pt x="1830" y="9341"/>
                    <a:pt x="1672" y="9511"/>
                    <a:pt x="1470" y="9511"/>
                  </a:cubicBezTo>
                  <a:cubicBezTo>
                    <a:pt x="1267" y="9511"/>
                    <a:pt x="1101" y="9341"/>
                    <a:pt x="1101" y="9135"/>
                  </a:cubicBezTo>
                  <a:cubicBezTo>
                    <a:pt x="1101" y="8928"/>
                    <a:pt x="1267" y="8758"/>
                    <a:pt x="1470" y="8758"/>
                  </a:cubicBezTo>
                  <a:close/>
                  <a:moveTo>
                    <a:pt x="377" y="0"/>
                  </a:moveTo>
                  <a:cubicBezTo>
                    <a:pt x="171" y="0"/>
                    <a:pt x="1" y="166"/>
                    <a:pt x="1" y="381"/>
                  </a:cubicBezTo>
                  <a:lnTo>
                    <a:pt x="1" y="10268"/>
                  </a:lnTo>
                  <a:lnTo>
                    <a:pt x="2938" y="10268"/>
                  </a:lnTo>
                  <a:lnTo>
                    <a:pt x="2938" y="381"/>
                  </a:lnTo>
                  <a:cubicBezTo>
                    <a:pt x="2938" y="174"/>
                    <a:pt x="2769" y="0"/>
                    <a:pt x="2562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210;p88"/>
            <p:cNvSpPr/>
            <p:nvPr/>
          </p:nvSpPr>
          <p:spPr>
            <a:xfrm>
              <a:off x="4058213" y="2250225"/>
              <a:ext cx="73475" cy="37675"/>
            </a:xfrm>
            <a:custGeom>
              <a:avLst/>
              <a:gdLst/>
              <a:ahLst/>
              <a:cxnLst/>
              <a:rect l="l" t="t" r="r" b="b"/>
              <a:pathLst>
                <a:path w="2939" h="1507" extrusionOk="0">
                  <a:moveTo>
                    <a:pt x="1" y="1"/>
                  </a:moveTo>
                  <a:lnTo>
                    <a:pt x="1" y="1126"/>
                  </a:lnTo>
                  <a:cubicBezTo>
                    <a:pt x="1" y="1341"/>
                    <a:pt x="171" y="1507"/>
                    <a:pt x="377" y="1507"/>
                  </a:cubicBezTo>
                  <a:lnTo>
                    <a:pt x="2562" y="1507"/>
                  </a:lnTo>
                  <a:cubicBezTo>
                    <a:pt x="2769" y="1507"/>
                    <a:pt x="2938" y="1333"/>
                    <a:pt x="2938" y="1126"/>
                  </a:cubicBezTo>
                  <a:lnTo>
                    <a:pt x="293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11;p88"/>
            <p:cNvSpPr/>
            <p:nvPr/>
          </p:nvSpPr>
          <p:spPr>
            <a:xfrm>
              <a:off x="4289163" y="2239575"/>
              <a:ext cx="78025" cy="48275"/>
            </a:xfrm>
            <a:custGeom>
              <a:avLst/>
              <a:gdLst/>
              <a:ahLst/>
              <a:cxnLst/>
              <a:rect l="l" t="t" r="r" b="b"/>
              <a:pathLst>
                <a:path w="3121" h="1931" extrusionOk="0">
                  <a:moveTo>
                    <a:pt x="2888" y="1"/>
                  </a:moveTo>
                  <a:lnTo>
                    <a:pt x="1" y="510"/>
                  </a:lnTo>
                  <a:lnTo>
                    <a:pt x="199" y="1622"/>
                  </a:lnTo>
                  <a:cubicBezTo>
                    <a:pt x="232" y="1806"/>
                    <a:pt x="389" y="1931"/>
                    <a:pt x="565" y="1931"/>
                  </a:cubicBezTo>
                  <a:cubicBezTo>
                    <a:pt x="588" y="1931"/>
                    <a:pt x="611" y="1929"/>
                    <a:pt x="634" y="1924"/>
                  </a:cubicBezTo>
                  <a:lnTo>
                    <a:pt x="2777" y="1548"/>
                  </a:lnTo>
                  <a:cubicBezTo>
                    <a:pt x="2984" y="1511"/>
                    <a:pt x="3120" y="1316"/>
                    <a:pt x="3087" y="1114"/>
                  </a:cubicBezTo>
                  <a:lnTo>
                    <a:pt x="288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12;p88"/>
            <p:cNvSpPr/>
            <p:nvPr/>
          </p:nvSpPr>
          <p:spPr>
            <a:xfrm>
              <a:off x="4241713" y="1966700"/>
              <a:ext cx="116475" cy="267125"/>
            </a:xfrm>
            <a:custGeom>
              <a:avLst/>
              <a:gdLst/>
              <a:ahLst/>
              <a:cxnLst/>
              <a:rect l="l" t="t" r="r" b="b"/>
              <a:pathLst>
                <a:path w="4659" h="10685" extrusionOk="0">
                  <a:moveTo>
                    <a:pt x="1772" y="1870"/>
                  </a:moveTo>
                  <a:cubicBezTo>
                    <a:pt x="1952" y="1870"/>
                    <a:pt x="2106" y="1999"/>
                    <a:pt x="2139" y="2183"/>
                  </a:cubicBezTo>
                  <a:lnTo>
                    <a:pt x="2879" y="6382"/>
                  </a:lnTo>
                  <a:cubicBezTo>
                    <a:pt x="2917" y="6588"/>
                    <a:pt x="2780" y="6779"/>
                    <a:pt x="2573" y="6816"/>
                  </a:cubicBezTo>
                  <a:cubicBezTo>
                    <a:pt x="2551" y="6820"/>
                    <a:pt x="2529" y="6822"/>
                    <a:pt x="2508" y="6822"/>
                  </a:cubicBezTo>
                  <a:cubicBezTo>
                    <a:pt x="2330" y="6822"/>
                    <a:pt x="2172" y="6691"/>
                    <a:pt x="2139" y="6510"/>
                  </a:cubicBezTo>
                  <a:lnTo>
                    <a:pt x="1398" y="2311"/>
                  </a:lnTo>
                  <a:cubicBezTo>
                    <a:pt x="1365" y="2104"/>
                    <a:pt x="1498" y="1914"/>
                    <a:pt x="1704" y="1876"/>
                  </a:cubicBezTo>
                  <a:cubicBezTo>
                    <a:pt x="1727" y="1872"/>
                    <a:pt x="1750" y="1870"/>
                    <a:pt x="1772" y="1870"/>
                  </a:cubicBezTo>
                  <a:close/>
                  <a:moveTo>
                    <a:pt x="3015" y="8941"/>
                  </a:moveTo>
                  <a:cubicBezTo>
                    <a:pt x="3191" y="8941"/>
                    <a:pt x="3343" y="9072"/>
                    <a:pt x="3376" y="9253"/>
                  </a:cubicBezTo>
                  <a:cubicBezTo>
                    <a:pt x="3413" y="9460"/>
                    <a:pt x="3281" y="9650"/>
                    <a:pt x="3082" y="9687"/>
                  </a:cubicBezTo>
                  <a:cubicBezTo>
                    <a:pt x="3060" y="9691"/>
                    <a:pt x="3038" y="9693"/>
                    <a:pt x="3017" y="9693"/>
                  </a:cubicBezTo>
                  <a:cubicBezTo>
                    <a:pt x="2841" y="9693"/>
                    <a:pt x="2689" y="9562"/>
                    <a:pt x="2656" y="9381"/>
                  </a:cubicBezTo>
                  <a:cubicBezTo>
                    <a:pt x="2619" y="9174"/>
                    <a:pt x="2755" y="8984"/>
                    <a:pt x="2950" y="8947"/>
                  </a:cubicBezTo>
                  <a:cubicBezTo>
                    <a:pt x="2972" y="8943"/>
                    <a:pt x="2993" y="8941"/>
                    <a:pt x="3015" y="8941"/>
                  </a:cubicBezTo>
                  <a:close/>
                  <a:moveTo>
                    <a:pt x="2548" y="0"/>
                  </a:moveTo>
                  <a:cubicBezTo>
                    <a:pt x="2526" y="0"/>
                    <a:pt x="2504" y="2"/>
                    <a:pt x="2482" y="7"/>
                  </a:cubicBezTo>
                  <a:lnTo>
                    <a:pt x="339" y="383"/>
                  </a:lnTo>
                  <a:cubicBezTo>
                    <a:pt x="132" y="420"/>
                    <a:pt x="0" y="615"/>
                    <a:pt x="33" y="817"/>
                  </a:cubicBezTo>
                  <a:lnTo>
                    <a:pt x="1771" y="10684"/>
                  </a:lnTo>
                  <a:lnTo>
                    <a:pt x="4658" y="10179"/>
                  </a:lnTo>
                  <a:lnTo>
                    <a:pt x="2917" y="313"/>
                  </a:lnTo>
                  <a:cubicBezTo>
                    <a:pt x="2883" y="129"/>
                    <a:pt x="2723" y="0"/>
                    <a:pt x="2548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13;p88"/>
            <p:cNvSpPr/>
            <p:nvPr/>
          </p:nvSpPr>
          <p:spPr>
            <a:xfrm>
              <a:off x="4150388" y="1974825"/>
              <a:ext cx="73450" cy="256725"/>
            </a:xfrm>
            <a:custGeom>
              <a:avLst/>
              <a:gdLst/>
              <a:ahLst/>
              <a:cxnLst/>
              <a:rect l="l" t="t" r="r" b="b"/>
              <a:pathLst>
                <a:path w="2938" h="10269" extrusionOk="0">
                  <a:moveTo>
                    <a:pt x="1453" y="1577"/>
                  </a:moveTo>
                  <a:cubicBezTo>
                    <a:pt x="1469" y="1577"/>
                    <a:pt x="1485" y="1578"/>
                    <a:pt x="1502" y="1580"/>
                  </a:cubicBezTo>
                  <a:cubicBezTo>
                    <a:pt x="1692" y="1597"/>
                    <a:pt x="1837" y="1771"/>
                    <a:pt x="1837" y="1961"/>
                  </a:cubicBezTo>
                  <a:lnTo>
                    <a:pt x="1837" y="6206"/>
                  </a:lnTo>
                  <a:cubicBezTo>
                    <a:pt x="1837" y="6400"/>
                    <a:pt x="1696" y="6570"/>
                    <a:pt x="1502" y="6590"/>
                  </a:cubicBezTo>
                  <a:cubicBezTo>
                    <a:pt x="1487" y="6592"/>
                    <a:pt x="1473" y="6593"/>
                    <a:pt x="1459" y="6593"/>
                  </a:cubicBezTo>
                  <a:cubicBezTo>
                    <a:pt x="1250" y="6593"/>
                    <a:pt x="1080" y="6427"/>
                    <a:pt x="1080" y="6218"/>
                  </a:cubicBezTo>
                  <a:lnTo>
                    <a:pt x="1080" y="1953"/>
                  </a:lnTo>
                  <a:cubicBezTo>
                    <a:pt x="1080" y="1745"/>
                    <a:pt x="1247" y="1577"/>
                    <a:pt x="1453" y="1577"/>
                  </a:cubicBezTo>
                  <a:close/>
                  <a:moveTo>
                    <a:pt x="1465" y="8758"/>
                  </a:moveTo>
                  <a:cubicBezTo>
                    <a:pt x="1667" y="8758"/>
                    <a:pt x="1829" y="8928"/>
                    <a:pt x="1829" y="9135"/>
                  </a:cubicBezTo>
                  <a:cubicBezTo>
                    <a:pt x="1824" y="9341"/>
                    <a:pt x="1667" y="9511"/>
                    <a:pt x="1465" y="9511"/>
                  </a:cubicBezTo>
                  <a:cubicBezTo>
                    <a:pt x="1262" y="9511"/>
                    <a:pt x="1096" y="9341"/>
                    <a:pt x="1096" y="9135"/>
                  </a:cubicBezTo>
                  <a:cubicBezTo>
                    <a:pt x="1096" y="8928"/>
                    <a:pt x="1262" y="8758"/>
                    <a:pt x="1465" y="8758"/>
                  </a:cubicBezTo>
                  <a:close/>
                  <a:moveTo>
                    <a:pt x="377" y="0"/>
                  </a:moveTo>
                  <a:cubicBezTo>
                    <a:pt x="170" y="0"/>
                    <a:pt x="0" y="174"/>
                    <a:pt x="0" y="381"/>
                  </a:cubicBezTo>
                  <a:lnTo>
                    <a:pt x="0" y="10268"/>
                  </a:lnTo>
                  <a:lnTo>
                    <a:pt x="2937" y="10268"/>
                  </a:lnTo>
                  <a:lnTo>
                    <a:pt x="2937" y="381"/>
                  </a:lnTo>
                  <a:cubicBezTo>
                    <a:pt x="2937" y="174"/>
                    <a:pt x="2768" y="0"/>
                    <a:pt x="2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14;p88"/>
            <p:cNvSpPr/>
            <p:nvPr/>
          </p:nvSpPr>
          <p:spPr>
            <a:xfrm>
              <a:off x="4150488" y="2250225"/>
              <a:ext cx="73450" cy="37575"/>
            </a:xfrm>
            <a:custGeom>
              <a:avLst/>
              <a:gdLst/>
              <a:ahLst/>
              <a:cxnLst/>
              <a:rect l="l" t="t" r="r" b="b"/>
              <a:pathLst>
                <a:path w="2938" h="1503" extrusionOk="0">
                  <a:moveTo>
                    <a:pt x="0" y="1"/>
                  </a:moveTo>
                  <a:lnTo>
                    <a:pt x="0" y="1126"/>
                  </a:lnTo>
                  <a:cubicBezTo>
                    <a:pt x="0" y="1333"/>
                    <a:pt x="174" y="1503"/>
                    <a:pt x="381" y="1503"/>
                  </a:cubicBezTo>
                  <a:lnTo>
                    <a:pt x="2561" y="1503"/>
                  </a:lnTo>
                  <a:cubicBezTo>
                    <a:pt x="2768" y="1503"/>
                    <a:pt x="2937" y="1333"/>
                    <a:pt x="2937" y="1126"/>
                  </a:cubicBezTo>
                  <a:lnTo>
                    <a:pt x="293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4231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42"/>
          <p:cNvSpPr txBox="1">
            <a:spLocks noGrp="1"/>
          </p:cNvSpPr>
          <p:nvPr>
            <p:ph type="title"/>
          </p:nvPr>
        </p:nvSpPr>
        <p:spPr>
          <a:xfrm>
            <a:off x="845013" y="1851775"/>
            <a:ext cx="3095700" cy="15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2800" dirty="0">
                <a:latin typeface="Oswald"/>
                <a:ea typeface="Oswald"/>
                <a:cs typeface="Oswald"/>
                <a:sym typeface="Oswald"/>
              </a:rPr>
              <a:t>Aumento de las inhabilidades </a:t>
            </a:r>
            <a:r>
              <a:rPr lang="es-ES" sz="28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de los proveedores del Estado.</a:t>
            </a:r>
            <a:br>
              <a:rPr lang="es-ES" sz="28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es-ES" sz="2800" dirty="0">
                <a:solidFill>
                  <a:schemeClr val="bg1"/>
                </a:solidFill>
              </a:rPr>
            </a:b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1557" name="Google Shape;1557;p42"/>
          <p:cNvSpPr txBox="1">
            <a:spLocks noGrp="1"/>
          </p:cNvSpPr>
          <p:nvPr>
            <p:ph type="title" idx="2"/>
          </p:nvPr>
        </p:nvSpPr>
        <p:spPr>
          <a:xfrm>
            <a:off x="1821942" y="1086400"/>
            <a:ext cx="1141800" cy="8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es-ES" dirty="0"/>
              <a:t>4</a:t>
            </a:r>
            <a:endParaRPr dirty="0"/>
          </a:p>
        </p:txBody>
      </p:sp>
      <p:grpSp>
        <p:nvGrpSpPr>
          <p:cNvPr id="1558" name="Google Shape;1558;p42"/>
          <p:cNvGrpSpPr/>
          <p:nvPr/>
        </p:nvGrpSpPr>
        <p:grpSpPr>
          <a:xfrm>
            <a:off x="5987083" y="1631576"/>
            <a:ext cx="1820525" cy="2957234"/>
            <a:chOff x="5987083" y="1631576"/>
            <a:chExt cx="1820525" cy="2957234"/>
          </a:xfrm>
        </p:grpSpPr>
        <p:sp>
          <p:nvSpPr>
            <p:cNvPr id="1559" name="Google Shape;1559;p42"/>
            <p:cNvSpPr/>
            <p:nvPr/>
          </p:nvSpPr>
          <p:spPr>
            <a:xfrm>
              <a:off x="6898573" y="4071390"/>
              <a:ext cx="146052" cy="376483"/>
            </a:xfrm>
            <a:custGeom>
              <a:avLst/>
              <a:gdLst/>
              <a:ahLst/>
              <a:cxnLst/>
              <a:rect l="l" t="t" r="r" b="b"/>
              <a:pathLst>
                <a:path w="1428" h="3681" extrusionOk="0">
                  <a:moveTo>
                    <a:pt x="0" y="0"/>
                  </a:moveTo>
                  <a:lnTo>
                    <a:pt x="1428" y="0"/>
                  </a:lnTo>
                  <a:lnTo>
                    <a:pt x="1238" y="3681"/>
                  </a:lnTo>
                  <a:lnTo>
                    <a:pt x="0" y="36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2"/>
            <p:cNvSpPr/>
            <p:nvPr/>
          </p:nvSpPr>
          <p:spPr>
            <a:xfrm>
              <a:off x="6875765" y="4392028"/>
              <a:ext cx="406860" cy="196782"/>
            </a:xfrm>
            <a:custGeom>
              <a:avLst/>
              <a:gdLst/>
              <a:ahLst/>
              <a:cxnLst/>
              <a:rect l="l" t="t" r="r" b="b"/>
              <a:pathLst>
                <a:path w="3978" h="1924" extrusionOk="0">
                  <a:moveTo>
                    <a:pt x="157" y="257"/>
                  </a:moveTo>
                  <a:lnTo>
                    <a:pt x="34" y="1280"/>
                  </a:lnTo>
                  <a:cubicBezTo>
                    <a:pt x="1" y="1618"/>
                    <a:pt x="265" y="1924"/>
                    <a:pt x="619" y="1924"/>
                  </a:cubicBezTo>
                  <a:lnTo>
                    <a:pt x="3722" y="1924"/>
                  </a:lnTo>
                  <a:cubicBezTo>
                    <a:pt x="3937" y="1924"/>
                    <a:pt x="3978" y="1610"/>
                    <a:pt x="3771" y="1561"/>
                  </a:cubicBezTo>
                  <a:lnTo>
                    <a:pt x="3763" y="1561"/>
                  </a:lnTo>
                  <a:cubicBezTo>
                    <a:pt x="3433" y="1478"/>
                    <a:pt x="2096" y="909"/>
                    <a:pt x="1651" y="133"/>
                  </a:cubicBezTo>
                  <a:cubicBezTo>
                    <a:pt x="1601" y="50"/>
                    <a:pt x="1519" y="1"/>
                    <a:pt x="1420" y="1"/>
                  </a:cubicBezTo>
                  <a:lnTo>
                    <a:pt x="1205" y="1"/>
                  </a:lnTo>
                  <a:cubicBezTo>
                    <a:pt x="1131" y="1"/>
                    <a:pt x="1065" y="34"/>
                    <a:pt x="1007" y="83"/>
                  </a:cubicBezTo>
                  <a:cubicBezTo>
                    <a:pt x="793" y="298"/>
                    <a:pt x="586" y="356"/>
                    <a:pt x="372" y="191"/>
                  </a:cubicBezTo>
                  <a:cubicBezTo>
                    <a:pt x="281" y="116"/>
                    <a:pt x="166" y="158"/>
                    <a:pt x="157" y="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2"/>
            <p:cNvSpPr/>
            <p:nvPr/>
          </p:nvSpPr>
          <p:spPr>
            <a:xfrm>
              <a:off x="6244514" y="4062901"/>
              <a:ext cx="200975" cy="384973"/>
            </a:xfrm>
            <a:custGeom>
              <a:avLst/>
              <a:gdLst/>
              <a:ahLst/>
              <a:cxnLst/>
              <a:rect l="l" t="t" r="r" b="b"/>
              <a:pathLst>
                <a:path w="1965" h="3764" extrusionOk="0">
                  <a:moveTo>
                    <a:pt x="1964" y="1"/>
                  </a:moveTo>
                  <a:lnTo>
                    <a:pt x="537" y="1"/>
                  </a:lnTo>
                  <a:lnTo>
                    <a:pt x="0" y="3764"/>
                  </a:lnTo>
                  <a:lnTo>
                    <a:pt x="1255" y="376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2"/>
            <p:cNvSpPr/>
            <p:nvPr/>
          </p:nvSpPr>
          <p:spPr>
            <a:xfrm>
              <a:off x="5987083" y="4392028"/>
              <a:ext cx="407780" cy="196782"/>
            </a:xfrm>
            <a:custGeom>
              <a:avLst/>
              <a:gdLst/>
              <a:ahLst/>
              <a:cxnLst/>
              <a:rect l="l" t="t" r="r" b="b"/>
              <a:pathLst>
                <a:path w="3987" h="1924" extrusionOk="0">
                  <a:moveTo>
                    <a:pt x="3829" y="257"/>
                  </a:moveTo>
                  <a:lnTo>
                    <a:pt x="3953" y="1280"/>
                  </a:lnTo>
                  <a:cubicBezTo>
                    <a:pt x="3986" y="1618"/>
                    <a:pt x="3714" y="1924"/>
                    <a:pt x="3367" y="1924"/>
                  </a:cubicBezTo>
                  <a:lnTo>
                    <a:pt x="265" y="1924"/>
                  </a:lnTo>
                  <a:cubicBezTo>
                    <a:pt x="42" y="1924"/>
                    <a:pt x="1" y="1610"/>
                    <a:pt x="207" y="1561"/>
                  </a:cubicBezTo>
                  <a:lnTo>
                    <a:pt x="223" y="1561"/>
                  </a:lnTo>
                  <a:cubicBezTo>
                    <a:pt x="554" y="1478"/>
                    <a:pt x="1890" y="909"/>
                    <a:pt x="2336" y="133"/>
                  </a:cubicBezTo>
                  <a:cubicBezTo>
                    <a:pt x="2385" y="50"/>
                    <a:pt x="2468" y="1"/>
                    <a:pt x="2559" y="1"/>
                  </a:cubicBezTo>
                  <a:lnTo>
                    <a:pt x="2781" y="1"/>
                  </a:lnTo>
                  <a:cubicBezTo>
                    <a:pt x="2847" y="1"/>
                    <a:pt x="2922" y="34"/>
                    <a:pt x="2971" y="83"/>
                  </a:cubicBezTo>
                  <a:cubicBezTo>
                    <a:pt x="3194" y="298"/>
                    <a:pt x="3400" y="356"/>
                    <a:pt x="3615" y="191"/>
                  </a:cubicBezTo>
                  <a:cubicBezTo>
                    <a:pt x="3706" y="116"/>
                    <a:pt x="3821" y="158"/>
                    <a:pt x="3829" y="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2"/>
            <p:cNvSpPr/>
            <p:nvPr/>
          </p:nvSpPr>
          <p:spPr>
            <a:xfrm>
              <a:off x="6165147" y="2846012"/>
              <a:ext cx="975727" cy="1493865"/>
            </a:xfrm>
            <a:custGeom>
              <a:avLst/>
              <a:gdLst/>
              <a:ahLst/>
              <a:cxnLst/>
              <a:rect l="l" t="t" r="r" b="b"/>
              <a:pathLst>
                <a:path w="9540" h="14606" extrusionOk="0">
                  <a:moveTo>
                    <a:pt x="6916" y="0"/>
                  </a:moveTo>
                  <a:lnTo>
                    <a:pt x="6288" y="0"/>
                  </a:lnTo>
                  <a:lnTo>
                    <a:pt x="3664" y="0"/>
                  </a:lnTo>
                  <a:lnTo>
                    <a:pt x="1" y="14605"/>
                  </a:lnTo>
                  <a:lnTo>
                    <a:pt x="2798" y="14605"/>
                  </a:lnTo>
                  <a:lnTo>
                    <a:pt x="5950" y="3433"/>
                  </a:lnTo>
                  <a:cubicBezTo>
                    <a:pt x="5967" y="3359"/>
                    <a:pt x="6041" y="3309"/>
                    <a:pt x="6115" y="3309"/>
                  </a:cubicBezTo>
                  <a:lnTo>
                    <a:pt x="6115" y="3309"/>
                  </a:lnTo>
                  <a:cubicBezTo>
                    <a:pt x="6206" y="3309"/>
                    <a:pt x="6288" y="3392"/>
                    <a:pt x="6288" y="3482"/>
                  </a:cubicBezTo>
                  <a:lnTo>
                    <a:pt x="6288" y="14605"/>
                  </a:lnTo>
                  <a:lnTo>
                    <a:pt x="9086" y="14605"/>
                  </a:lnTo>
                  <a:lnTo>
                    <a:pt x="954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2"/>
            <p:cNvSpPr/>
            <p:nvPr/>
          </p:nvSpPr>
          <p:spPr>
            <a:xfrm>
              <a:off x="6675712" y="2126903"/>
              <a:ext cx="390905" cy="749592"/>
            </a:xfrm>
            <a:custGeom>
              <a:avLst/>
              <a:gdLst/>
              <a:ahLst/>
              <a:cxnLst/>
              <a:rect l="l" t="t" r="r" b="b"/>
              <a:pathLst>
                <a:path w="3822" h="7329" extrusionOk="0">
                  <a:moveTo>
                    <a:pt x="1" y="1"/>
                  </a:moveTo>
                  <a:lnTo>
                    <a:pt x="3821" y="1"/>
                  </a:lnTo>
                  <a:lnTo>
                    <a:pt x="3821" y="7328"/>
                  </a:lnTo>
                  <a:lnTo>
                    <a:pt x="1" y="7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2"/>
            <p:cNvSpPr/>
            <p:nvPr/>
          </p:nvSpPr>
          <p:spPr>
            <a:xfrm>
              <a:off x="6788830" y="1890644"/>
              <a:ext cx="163849" cy="362983"/>
            </a:xfrm>
            <a:custGeom>
              <a:avLst/>
              <a:gdLst/>
              <a:ahLst/>
              <a:cxnLst/>
              <a:rect l="l" t="t" r="r" b="b"/>
              <a:pathLst>
                <a:path w="1602" h="3549" extrusionOk="0">
                  <a:moveTo>
                    <a:pt x="1" y="2393"/>
                  </a:moveTo>
                  <a:lnTo>
                    <a:pt x="801" y="3549"/>
                  </a:lnTo>
                  <a:lnTo>
                    <a:pt x="1601" y="2393"/>
                  </a:lnTo>
                  <a:lnTo>
                    <a:pt x="160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2"/>
            <p:cNvSpPr/>
            <p:nvPr/>
          </p:nvSpPr>
          <p:spPr>
            <a:xfrm>
              <a:off x="7010770" y="1742138"/>
              <a:ext cx="145336" cy="108107"/>
            </a:xfrm>
            <a:custGeom>
              <a:avLst/>
              <a:gdLst/>
              <a:ahLst/>
              <a:cxnLst/>
              <a:rect l="l" t="t" r="r" b="b"/>
              <a:pathLst>
                <a:path w="1421" h="1057" extrusionOk="0">
                  <a:moveTo>
                    <a:pt x="694" y="0"/>
                  </a:moveTo>
                  <a:cubicBezTo>
                    <a:pt x="694" y="0"/>
                    <a:pt x="1420" y="231"/>
                    <a:pt x="818" y="644"/>
                  </a:cubicBezTo>
                  <a:cubicBezTo>
                    <a:pt x="207" y="1056"/>
                    <a:pt x="1" y="982"/>
                    <a:pt x="1" y="982"/>
                  </a:cubicBezTo>
                  <a:lnTo>
                    <a:pt x="430" y="50"/>
                  </a:ln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2"/>
            <p:cNvSpPr/>
            <p:nvPr/>
          </p:nvSpPr>
          <p:spPr>
            <a:xfrm>
              <a:off x="6717134" y="1699897"/>
              <a:ext cx="390802" cy="374847"/>
            </a:xfrm>
            <a:custGeom>
              <a:avLst/>
              <a:gdLst/>
              <a:ahLst/>
              <a:cxnLst/>
              <a:rect l="l" t="t" r="r" b="b"/>
              <a:pathLst>
                <a:path w="3821" h="3665" extrusionOk="0">
                  <a:moveTo>
                    <a:pt x="2228" y="34"/>
                  </a:moveTo>
                  <a:cubicBezTo>
                    <a:pt x="2847" y="67"/>
                    <a:pt x="3342" y="215"/>
                    <a:pt x="3408" y="776"/>
                  </a:cubicBezTo>
                  <a:cubicBezTo>
                    <a:pt x="3425" y="974"/>
                    <a:pt x="3326" y="1412"/>
                    <a:pt x="3326" y="1412"/>
                  </a:cubicBezTo>
                  <a:cubicBezTo>
                    <a:pt x="3301" y="1618"/>
                    <a:pt x="3606" y="1907"/>
                    <a:pt x="3771" y="2055"/>
                  </a:cubicBezTo>
                  <a:cubicBezTo>
                    <a:pt x="3821" y="2097"/>
                    <a:pt x="3812" y="2187"/>
                    <a:pt x="3746" y="2220"/>
                  </a:cubicBezTo>
                  <a:lnTo>
                    <a:pt x="3524" y="2319"/>
                  </a:lnTo>
                  <a:cubicBezTo>
                    <a:pt x="3524" y="2319"/>
                    <a:pt x="3260" y="3433"/>
                    <a:pt x="3078" y="3557"/>
                  </a:cubicBezTo>
                  <a:cubicBezTo>
                    <a:pt x="2921" y="3664"/>
                    <a:pt x="1651" y="3367"/>
                    <a:pt x="1345" y="3046"/>
                  </a:cubicBezTo>
                  <a:cubicBezTo>
                    <a:pt x="1180" y="2880"/>
                    <a:pt x="1073" y="2773"/>
                    <a:pt x="924" y="2476"/>
                  </a:cubicBezTo>
                  <a:cubicBezTo>
                    <a:pt x="0" y="776"/>
                    <a:pt x="1420" y="1"/>
                    <a:pt x="2228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2"/>
            <p:cNvSpPr/>
            <p:nvPr/>
          </p:nvSpPr>
          <p:spPr>
            <a:xfrm>
              <a:off x="6719691" y="1631576"/>
              <a:ext cx="416985" cy="335163"/>
            </a:xfrm>
            <a:custGeom>
              <a:avLst/>
              <a:gdLst/>
              <a:ahLst/>
              <a:cxnLst/>
              <a:rect l="l" t="t" r="r" b="b"/>
              <a:pathLst>
                <a:path w="4077" h="3277" extrusionOk="0">
                  <a:moveTo>
                    <a:pt x="1073" y="3276"/>
                  </a:moveTo>
                  <a:cubicBezTo>
                    <a:pt x="1073" y="3276"/>
                    <a:pt x="404" y="2987"/>
                    <a:pt x="206" y="1700"/>
                  </a:cubicBezTo>
                  <a:cubicBezTo>
                    <a:pt x="0" y="380"/>
                    <a:pt x="1106" y="693"/>
                    <a:pt x="1106" y="693"/>
                  </a:cubicBezTo>
                  <a:cubicBezTo>
                    <a:pt x="1106" y="693"/>
                    <a:pt x="1972" y="0"/>
                    <a:pt x="2607" y="405"/>
                  </a:cubicBezTo>
                  <a:cubicBezTo>
                    <a:pt x="3251" y="801"/>
                    <a:pt x="3787" y="75"/>
                    <a:pt x="3928" y="165"/>
                  </a:cubicBezTo>
                  <a:cubicBezTo>
                    <a:pt x="4076" y="256"/>
                    <a:pt x="4060" y="1585"/>
                    <a:pt x="2987" y="1543"/>
                  </a:cubicBezTo>
                  <a:cubicBezTo>
                    <a:pt x="2368" y="1527"/>
                    <a:pt x="1980" y="1453"/>
                    <a:pt x="1766" y="1403"/>
                  </a:cubicBezTo>
                  <a:cubicBezTo>
                    <a:pt x="1733" y="1395"/>
                    <a:pt x="1708" y="1436"/>
                    <a:pt x="1741" y="1453"/>
                  </a:cubicBezTo>
                  <a:cubicBezTo>
                    <a:pt x="1865" y="1535"/>
                    <a:pt x="2013" y="1667"/>
                    <a:pt x="2055" y="1832"/>
                  </a:cubicBezTo>
                  <a:cubicBezTo>
                    <a:pt x="2104" y="2038"/>
                    <a:pt x="1807" y="2286"/>
                    <a:pt x="1791" y="2583"/>
                  </a:cubicBezTo>
                  <a:cubicBezTo>
                    <a:pt x="1791" y="2583"/>
                    <a:pt x="1749" y="2203"/>
                    <a:pt x="1617" y="2022"/>
                  </a:cubicBezTo>
                  <a:cubicBezTo>
                    <a:pt x="1477" y="1824"/>
                    <a:pt x="1089" y="1906"/>
                    <a:pt x="1048" y="2195"/>
                  </a:cubicBezTo>
                  <a:cubicBezTo>
                    <a:pt x="990" y="2641"/>
                    <a:pt x="1147" y="2649"/>
                    <a:pt x="1073" y="3276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2"/>
            <p:cNvSpPr/>
            <p:nvPr/>
          </p:nvSpPr>
          <p:spPr>
            <a:xfrm>
              <a:off x="7171140" y="2484770"/>
              <a:ext cx="379859" cy="327595"/>
            </a:xfrm>
            <a:custGeom>
              <a:avLst/>
              <a:gdLst/>
              <a:ahLst/>
              <a:cxnLst/>
              <a:rect l="l" t="t" r="r" b="b"/>
              <a:pathLst>
                <a:path w="3714" h="3203" extrusionOk="0">
                  <a:moveTo>
                    <a:pt x="380" y="2509"/>
                  </a:moveTo>
                  <a:lnTo>
                    <a:pt x="380" y="2509"/>
                  </a:lnTo>
                  <a:cubicBezTo>
                    <a:pt x="1" y="1923"/>
                    <a:pt x="215" y="1139"/>
                    <a:pt x="834" y="817"/>
                  </a:cubicBezTo>
                  <a:lnTo>
                    <a:pt x="1890" y="289"/>
                  </a:lnTo>
                  <a:cubicBezTo>
                    <a:pt x="2451" y="1"/>
                    <a:pt x="3144" y="223"/>
                    <a:pt x="3433" y="793"/>
                  </a:cubicBezTo>
                  <a:lnTo>
                    <a:pt x="3433" y="793"/>
                  </a:lnTo>
                  <a:cubicBezTo>
                    <a:pt x="3714" y="1346"/>
                    <a:pt x="3507" y="2014"/>
                    <a:pt x="2979" y="2311"/>
                  </a:cubicBezTo>
                  <a:lnTo>
                    <a:pt x="1973" y="2889"/>
                  </a:lnTo>
                  <a:cubicBezTo>
                    <a:pt x="1412" y="3202"/>
                    <a:pt x="718" y="3037"/>
                    <a:pt x="380" y="2509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2"/>
            <p:cNvSpPr/>
            <p:nvPr/>
          </p:nvSpPr>
          <p:spPr>
            <a:xfrm>
              <a:off x="6973644" y="2124448"/>
              <a:ext cx="462601" cy="875189"/>
            </a:xfrm>
            <a:custGeom>
              <a:avLst/>
              <a:gdLst/>
              <a:ahLst/>
              <a:cxnLst/>
              <a:rect l="l" t="t" r="r" b="b"/>
              <a:pathLst>
                <a:path w="4523" h="8557" extrusionOk="0">
                  <a:moveTo>
                    <a:pt x="4159" y="4572"/>
                  </a:moveTo>
                  <a:lnTo>
                    <a:pt x="2955" y="1254"/>
                  </a:lnTo>
                  <a:cubicBezTo>
                    <a:pt x="2674" y="504"/>
                    <a:pt x="1965" y="0"/>
                    <a:pt x="1164" y="0"/>
                  </a:cubicBezTo>
                  <a:lnTo>
                    <a:pt x="1" y="0"/>
                  </a:lnTo>
                  <a:lnTo>
                    <a:pt x="1" y="5908"/>
                  </a:lnTo>
                  <a:cubicBezTo>
                    <a:pt x="1" y="6692"/>
                    <a:pt x="413" y="7410"/>
                    <a:pt x="1098" y="7798"/>
                  </a:cubicBezTo>
                  <a:lnTo>
                    <a:pt x="2171" y="8417"/>
                  </a:lnTo>
                  <a:cubicBezTo>
                    <a:pt x="2427" y="8557"/>
                    <a:pt x="2724" y="8301"/>
                    <a:pt x="2625" y="8021"/>
                  </a:cubicBezTo>
                  <a:lnTo>
                    <a:pt x="1478" y="4885"/>
                  </a:lnTo>
                  <a:lnTo>
                    <a:pt x="1610" y="4266"/>
                  </a:lnTo>
                  <a:lnTo>
                    <a:pt x="2229" y="5900"/>
                  </a:lnTo>
                  <a:cubicBezTo>
                    <a:pt x="2592" y="6436"/>
                    <a:pt x="3310" y="6577"/>
                    <a:pt x="3838" y="6205"/>
                  </a:cubicBezTo>
                  <a:cubicBezTo>
                    <a:pt x="4374" y="5842"/>
                    <a:pt x="4523" y="5116"/>
                    <a:pt x="4159" y="4572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2"/>
            <p:cNvSpPr/>
            <p:nvPr/>
          </p:nvSpPr>
          <p:spPr>
            <a:xfrm>
              <a:off x="6204012" y="2124448"/>
              <a:ext cx="576538" cy="827936"/>
            </a:xfrm>
            <a:custGeom>
              <a:avLst/>
              <a:gdLst/>
              <a:ahLst/>
              <a:cxnLst/>
              <a:rect l="l" t="t" r="r" b="b"/>
              <a:pathLst>
                <a:path w="5637" h="8095" extrusionOk="0">
                  <a:moveTo>
                    <a:pt x="3284" y="0"/>
                  </a:moveTo>
                  <a:cubicBezTo>
                    <a:pt x="2319" y="0"/>
                    <a:pt x="1453" y="627"/>
                    <a:pt x="1156" y="1551"/>
                  </a:cubicBezTo>
                  <a:lnTo>
                    <a:pt x="0" y="5124"/>
                  </a:lnTo>
                  <a:cubicBezTo>
                    <a:pt x="0" y="5124"/>
                    <a:pt x="33" y="5785"/>
                    <a:pt x="627" y="6247"/>
                  </a:cubicBezTo>
                  <a:cubicBezTo>
                    <a:pt x="1213" y="6709"/>
                    <a:pt x="2022" y="6659"/>
                    <a:pt x="2410" y="6156"/>
                  </a:cubicBezTo>
                  <a:lnTo>
                    <a:pt x="3144" y="3837"/>
                  </a:lnTo>
                  <a:lnTo>
                    <a:pt x="3227" y="3590"/>
                  </a:lnTo>
                  <a:lnTo>
                    <a:pt x="3846" y="4307"/>
                  </a:lnTo>
                  <a:lnTo>
                    <a:pt x="2864" y="6412"/>
                  </a:lnTo>
                  <a:lnTo>
                    <a:pt x="2525" y="7146"/>
                  </a:lnTo>
                  <a:cubicBezTo>
                    <a:pt x="2319" y="7600"/>
                    <a:pt x="2707" y="8095"/>
                    <a:pt x="3194" y="7979"/>
                  </a:cubicBezTo>
                  <a:lnTo>
                    <a:pt x="4415" y="7699"/>
                  </a:lnTo>
                  <a:cubicBezTo>
                    <a:pt x="5133" y="7534"/>
                    <a:pt x="5636" y="6898"/>
                    <a:pt x="5636" y="6156"/>
                  </a:cubicBezTo>
                  <a:lnTo>
                    <a:pt x="5636" y="0"/>
                  </a:ln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2"/>
            <p:cNvSpPr/>
            <p:nvPr/>
          </p:nvSpPr>
          <p:spPr>
            <a:xfrm>
              <a:off x="6496012" y="2401210"/>
              <a:ext cx="181543" cy="374847"/>
            </a:xfrm>
            <a:custGeom>
              <a:avLst/>
              <a:gdLst/>
              <a:ahLst/>
              <a:cxnLst/>
              <a:rect l="l" t="t" r="r" b="b"/>
              <a:pathLst>
                <a:path w="1775" h="3665" extrusionOk="0">
                  <a:moveTo>
                    <a:pt x="1601" y="1007"/>
                  </a:moveTo>
                  <a:lnTo>
                    <a:pt x="1172" y="273"/>
                  </a:lnTo>
                  <a:cubicBezTo>
                    <a:pt x="1024" y="1"/>
                    <a:pt x="611" y="42"/>
                    <a:pt x="512" y="339"/>
                  </a:cubicBezTo>
                  <a:lnTo>
                    <a:pt x="281" y="1115"/>
                  </a:lnTo>
                  <a:lnTo>
                    <a:pt x="281" y="1115"/>
                  </a:lnTo>
                  <a:lnTo>
                    <a:pt x="363" y="867"/>
                  </a:lnTo>
                  <a:lnTo>
                    <a:pt x="982" y="1577"/>
                  </a:lnTo>
                  <a:lnTo>
                    <a:pt x="0" y="3664"/>
                  </a:lnTo>
                  <a:lnTo>
                    <a:pt x="1502" y="1948"/>
                  </a:lnTo>
                  <a:cubicBezTo>
                    <a:pt x="1733" y="1692"/>
                    <a:pt x="1774" y="1313"/>
                    <a:pt x="1601" y="1007"/>
                  </a:cubicBezTo>
                  <a:close/>
                </a:path>
              </a:pathLst>
            </a:custGeom>
            <a:solidFill>
              <a:srgbClr val="372C6C">
                <a:alpha val="5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2"/>
            <p:cNvSpPr/>
            <p:nvPr/>
          </p:nvSpPr>
          <p:spPr>
            <a:xfrm>
              <a:off x="6180386" y="2516885"/>
              <a:ext cx="323299" cy="390802"/>
            </a:xfrm>
            <a:custGeom>
              <a:avLst/>
              <a:gdLst/>
              <a:ahLst/>
              <a:cxnLst/>
              <a:rect l="l" t="t" r="r" b="b"/>
              <a:pathLst>
                <a:path w="3161" h="3821" extrusionOk="0">
                  <a:moveTo>
                    <a:pt x="883" y="3218"/>
                  </a:moveTo>
                  <a:lnTo>
                    <a:pt x="1222" y="3449"/>
                  </a:lnTo>
                  <a:cubicBezTo>
                    <a:pt x="1725" y="3821"/>
                    <a:pt x="2434" y="3713"/>
                    <a:pt x="2798" y="3193"/>
                  </a:cubicBezTo>
                  <a:lnTo>
                    <a:pt x="2798" y="3193"/>
                  </a:lnTo>
                  <a:cubicBezTo>
                    <a:pt x="3161" y="2690"/>
                    <a:pt x="3045" y="1981"/>
                    <a:pt x="2525" y="1617"/>
                  </a:cubicBezTo>
                  <a:lnTo>
                    <a:pt x="644" y="0"/>
                  </a:lnTo>
                  <a:cubicBezTo>
                    <a:pt x="644" y="0"/>
                    <a:pt x="372" y="710"/>
                    <a:pt x="91" y="1650"/>
                  </a:cubicBezTo>
                  <a:cubicBezTo>
                    <a:pt x="0" y="1964"/>
                    <a:pt x="75" y="2311"/>
                    <a:pt x="281" y="2558"/>
                  </a:cubicBezTo>
                  <a:cubicBezTo>
                    <a:pt x="495" y="2822"/>
                    <a:pt x="768" y="3136"/>
                    <a:pt x="883" y="3218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2"/>
            <p:cNvSpPr/>
            <p:nvPr/>
          </p:nvSpPr>
          <p:spPr>
            <a:xfrm>
              <a:off x="6371132" y="2890707"/>
              <a:ext cx="299673" cy="240659"/>
            </a:xfrm>
            <a:custGeom>
              <a:avLst/>
              <a:gdLst/>
              <a:ahLst/>
              <a:cxnLst/>
              <a:rect l="l" t="t" r="r" b="b"/>
              <a:pathLst>
                <a:path w="2930" h="2353" extrusionOk="0">
                  <a:moveTo>
                    <a:pt x="1147" y="25"/>
                  </a:moveTo>
                  <a:lnTo>
                    <a:pt x="2806" y="25"/>
                  </a:lnTo>
                  <a:cubicBezTo>
                    <a:pt x="2880" y="25"/>
                    <a:pt x="2929" y="108"/>
                    <a:pt x="2880" y="166"/>
                  </a:cubicBezTo>
                  <a:lnTo>
                    <a:pt x="2830" y="240"/>
                  </a:lnTo>
                  <a:cubicBezTo>
                    <a:pt x="2682" y="421"/>
                    <a:pt x="2467" y="537"/>
                    <a:pt x="2228" y="537"/>
                  </a:cubicBezTo>
                  <a:lnTo>
                    <a:pt x="2080" y="537"/>
                  </a:lnTo>
                  <a:lnTo>
                    <a:pt x="2311" y="809"/>
                  </a:lnTo>
                  <a:cubicBezTo>
                    <a:pt x="2542" y="1073"/>
                    <a:pt x="2558" y="1453"/>
                    <a:pt x="2352" y="1733"/>
                  </a:cubicBezTo>
                  <a:lnTo>
                    <a:pt x="1898" y="2352"/>
                  </a:lnTo>
                  <a:lnTo>
                    <a:pt x="0" y="1"/>
                  </a:lnTo>
                  <a:lnTo>
                    <a:pt x="11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2"/>
            <p:cNvSpPr/>
            <p:nvPr/>
          </p:nvSpPr>
          <p:spPr>
            <a:xfrm>
              <a:off x="6309459" y="2729518"/>
              <a:ext cx="212839" cy="310719"/>
            </a:xfrm>
            <a:custGeom>
              <a:avLst/>
              <a:gdLst/>
              <a:ahLst/>
              <a:cxnLst/>
              <a:rect l="l" t="t" r="r" b="b"/>
              <a:pathLst>
                <a:path w="2081" h="3038" extrusionOk="0">
                  <a:moveTo>
                    <a:pt x="2080" y="2336"/>
                  </a:moveTo>
                  <a:lnTo>
                    <a:pt x="1321" y="537"/>
                  </a:lnTo>
                  <a:cubicBezTo>
                    <a:pt x="1115" y="50"/>
                    <a:pt x="438" y="1"/>
                    <a:pt x="149" y="446"/>
                  </a:cubicBezTo>
                  <a:lnTo>
                    <a:pt x="149" y="446"/>
                  </a:lnTo>
                  <a:cubicBezTo>
                    <a:pt x="1" y="685"/>
                    <a:pt x="17" y="999"/>
                    <a:pt x="207" y="1222"/>
                  </a:cubicBezTo>
                  <a:lnTo>
                    <a:pt x="1758" y="303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2"/>
            <p:cNvSpPr/>
            <p:nvPr/>
          </p:nvSpPr>
          <p:spPr>
            <a:xfrm>
              <a:off x="6870754" y="2083026"/>
              <a:ext cx="102993" cy="248227"/>
            </a:xfrm>
            <a:custGeom>
              <a:avLst/>
              <a:gdLst/>
              <a:ahLst/>
              <a:cxnLst/>
              <a:rect l="l" t="t" r="r" b="b"/>
              <a:pathLst>
                <a:path w="1007" h="2427" extrusionOk="0">
                  <a:moveTo>
                    <a:pt x="1007" y="430"/>
                  </a:moveTo>
                  <a:lnTo>
                    <a:pt x="800" y="1"/>
                  </a:lnTo>
                  <a:lnTo>
                    <a:pt x="0" y="1668"/>
                  </a:lnTo>
                  <a:lnTo>
                    <a:pt x="1007" y="24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2"/>
            <p:cNvSpPr/>
            <p:nvPr/>
          </p:nvSpPr>
          <p:spPr>
            <a:xfrm>
              <a:off x="6780443" y="2083026"/>
              <a:ext cx="103914" cy="255898"/>
            </a:xfrm>
            <a:custGeom>
              <a:avLst/>
              <a:gdLst/>
              <a:ahLst/>
              <a:cxnLst/>
              <a:rect l="l" t="t" r="r" b="b"/>
              <a:pathLst>
                <a:path w="1016" h="2502" extrusionOk="0">
                  <a:moveTo>
                    <a:pt x="0" y="430"/>
                  </a:moveTo>
                  <a:lnTo>
                    <a:pt x="83" y="1"/>
                  </a:lnTo>
                  <a:lnTo>
                    <a:pt x="1015" y="1668"/>
                  </a:lnTo>
                  <a:lnTo>
                    <a:pt x="0" y="25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2"/>
            <p:cNvSpPr/>
            <p:nvPr/>
          </p:nvSpPr>
          <p:spPr>
            <a:xfrm>
              <a:off x="7377023" y="2464519"/>
              <a:ext cx="326777" cy="225420"/>
            </a:xfrm>
            <a:custGeom>
              <a:avLst/>
              <a:gdLst/>
              <a:ahLst/>
              <a:cxnLst/>
              <a:rect l="l" t="t" r="r" b="b"/>
              <a:pathLst>
                <a:path w="3195" h="2204" extrusionOk="0">
                  <a:moveTo>
                    <a:pt x="3194" y="553"/>
                  </a:moveTo>
                  <a:lnTo>
                    <a:pt x="2806" y="1"/>
                  </a:lnTo>
                  <a:lnTo>
                    <a:pt x="430" y="677"/>
                  </a:lnTo>
                  <a:cubicBezTo>
                    <a:pt x="108" y="826"/>
                    <a:pt x="1" y="1271"/>
                    <a:pt x="182" y="1643"/>
                  </a:cubicBezTo>
                  <a:lnTo>
                    <a:pt x="182" y="1643"/>
                  </a:lnTo>
                  <a:cubicBezTo>
                    <a:pt x="372" y="2022"/>
                    <a:pt x="785" y="2204"/>
                    <a:pt x="1098" y="20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2"/>
            <p:cNvSpPr/>
            <p:nvPr/>
          </p:nvSpPr>
          <p:spPr>
            <a:xfrm>
              <a:off x="7592315" y="2311820"/>
              <a:ext cx="195043" cy="277683"/>
            </a:xfrm>
            <a:custGeom>
              <a:avLst/>
              <a:gdLst/>
              <a:ahLst/>
              <a:cxnLst/>
              <a:rect l="l" t="t" r="r" b="b"/>
              <a:pathLst>
                <a:path w="1907" h="2715" extrusionOk="0">
                  <a:moveTo>
                    <a:pt x="0" y="0"/>
                  </a:moveTo>
                  <a:lnTo>
                    <a:pt x="1906" y="0"/>
                  </a:lnTo>
                  <a:lnTo>
                    <a:pt x="1626" y="2715"/>
                  </a:lnTo>
                  <a:lnTo>
                    <a:pt x="289" y="2715"/>
                  </a:lnTo>
                  <a:close/>
                </a:path>
              </a:pathLst>
            </a:custGeom>
            <a:solidFill>
              <a:srgbClr val="FC7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2"/>
            <p:cNvSpPr/>
            <p:nvPr/>
          </p:nvSpPr>
          <p:spPr>
            <a:xfrm>
              <a:off x="7561019" y="2386891"/>
              <a:ext cx="146155" cy="114858"/>
            </a:xfrm>
            <a:custGeom>
              <a:avLst/>
              <a:gdLst/>
              <a:ahLst/>
              <a:cxnLst/>
              <a:rect l="l" t="t" r="r" b="b"/>
              <a:pathLst>
                <a:path w="1429" h="1123" extrusionOk="0">
                  <a:moveTo>
                    <a:pt x="306" y="240"/>
                  </a:moveTo>
                  <a:lnTo>
                    <a:pt x="686" y="0"/>
                  </a:lnTo>
                  <a:lnTo>
                    <a:pt x="1263" y="0"/>
                  </a:lnTo>
                  <a:cubicBezTo>
                    <a:pt x="1354" y="0"/>
                    <a:pt x="1428" y="99"/>
                    <a:pt x="1387" y="182"/>
                  </a:cubicBezTo>
                  <a:lnTo>
                    <a:pt x="1387" y="182"/>
                  </a:lnTo>
                  <a:cubicBezTo>
                    <a:pt x="1321" y="330"/>
                    <a:pt x="1181" y="413"/>
                    <a:pt x="1024" y="413"/>
                  </a:cubicBezTo>
                  <a:lnTo>
                    <a:pt x="661" y="413"/>
                  </a:lnTo>
                  <a:lnTo>
                    <a:pt x="488" y="974"/>
                  </a:lnTo>
                  <a:lnTo>
                    <a:pt x="1" y="1123"/>
                  </a:lnTo>
                  <a:lnTo>
                    <a:pt x="116" y="537"/>
                  </a:lnTo>
                  <a:cubicBezTo>
                    <a:pt x="125" y="405"/>
                    <a:pt x="199" y="297"/>
                    <a:pt x="306" y="2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2"/>
            <p:cNvSpPr/>
            <p:nvPr/>
          </p:nvSpPr>
          <p:spPr>
            <a:xfrm>
              <a:off x="7729878" y="2416449"/>
              <a:ext cx="77731" cy="38047"/>
            </a:xfrm>
            <a:custGeom>
              <a:avLst/>
              <a:gdLst/>
              <a:ahLst/>
              <a:cxnLst/>
              <a:rect l="l" t="t" r="r" b="b"/>
              <a:pathLst>
                <a:path w="760" h="372" extrusionOk="0">
                  <a:moveTo>
                    <a:pt x="569" y="372"/>
                  </a:moveTo>
                  <a:lnTo>
                    <a:pt x="190" y="372"/>
                  </a:lnTo>
                  <a:cubicBezTo>
                    <a:pt x="83" y="372"/>
                    <a:pt x="0" y="289"/>
                    <a:pt x="0" y="182"/>
                  </a:cubicBezTo>
                  <a:lnTo>
                    <a:pt x="0" y="182"/>
                  </a:lnTo>
                  <a:cubicBezTo>
                    <a:pt x="0" y="83"/>
                    <a:pt x="83" y="0"/>
                    <a:pt x="190" y="0"/>
                  </a:cubicBezTo>
                  <a:lnTo>
                    <a:pt x="569" y="0"/>
                  </a:lnTo>
                  <a:cubicBezTo>
                    <a:pt x="677" y="0"/>
                    <a:pt x="759" y="83"/>
                    <a:pt x="759" y="182"/>
                  </a:cubicBezTo>
                  <a:lnTo>
                    <a:pt x="759" y="182"/>
                  </a:lnTo>
                  <a:cubicBezTo>
                    <a:pt x="759" y="273"/>
                    <a:pt x="677" y="372"/>
                    <a:pt x="569" y="3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2"/>
            <p:cNvSpPr/>
            <p:nvPr/>
          </p:nvSpPr>
          <p:spPr>
            <a:xfrm>
              <a:off x="7707888" y="2488145"/>
              <a:ext cx="76913" cy="38047"/>
            </a:xfrm>
            <a:custGeom>
              <a:avLst/>
              <a:gdLst/>
              <a:ahLst/>
              <a:cxnLst/>
              <a:rect l="l" t="t" r="r" b="b"/>
              <a:pathLst>
                <a:path w="752" h="372" extrusionOk="0">
                  <a:moveTo>
                    <a:pt x="570" y="372"/>
                  </a:moveTo>
                  <a:lnTo>
                    <a:pt x="190" y="372"/>
                  </a:lnTo>
                  <a:cubicBezTo>
                    <a:pt x="83" y="372"/>
                    <a:pt x="1" y="289"/>
                    <a:pt x="1" y="182"/>
                  </a:cubicBezTo>
                  <a:lnTo>
                    <a:pt x="1" y="182"/>
                  </a:lnTo>
                  <a:cubicBezTo>
                    <a:pt x="1" y="83"/>
                    <a:pt x="83" y="1"/>
                    <a:pt x="190" y="1"/>
                  </a:cubicBezTo>
                  <a:lnTo>
                    <a:pt x="570" y="1"/>
                  </a:lnTo>
                  <a:cubicBezTo>
                    <a:pt x="669" y="1"/>
                    <a:pt x="751" y="83"/>
                    <a:pt x="751" y="182"/>
                  </a:cubicBezTo>
                  <a:lnTo>
                    <a:pt x="751" y="182"/>
                  </a:lnTo>
                  <a:cubicBezTo>
                    <a:pt x="751" y="289"/>
                    <a:pt x="669" y="372"/>
                    <a:pt x="570" y="3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2"/>
            <p:cNvSpPr/>
            <p:nvPr/>
          </p:nvSpPr>
          <p:spPr>
            <a:xfrm>
              <a:off x="7729878" y="2517703"/>
              <a:ext cx="42241" cy="31297"/>
            </a:xfrm>
            <a:custGeom>
              <a:avLst/>
              <a:gdLst/>
              <a:ahLst/>
              <a:cxnLst/>
              <a:rect l="l" t="t" r="r" b="b"/>
              <a:pathLst>
                <a:path w="413" h="306" extrusionOk="0">
                  <a:moveTo>
                    <a:pt x="264" y="306"/>
                  </a:moveTo>
                  <a:lnTo>
                    <a:pt x="157" y="306"/>
                  </a:lnTo>
                  <a:cubicBezTo>
                    <a:pt x="74" y="306"/>
                    <a:pt x="0" y="240"/>
                    <a:pt x="0" y="157"/>
                  </a:cubicBezTo>
                  <a:lnTo>
                    <a:pt x="0" y="157"/>
                  </a:lnTo>
                  <a:cubicBezTo>
                    <a:pt x="0" y="75"/>
                    <a:pt x="74" y="0"/>
                    <a:pt x="157" y="0"/>
                  </a:cubicBezTo>
                  <a:lnTo>
                    <a:pt x="264" y="0"/>
                  </a:lnTo>
                  <a:cubicBezTo>
                    <a:pt x="347" y="0"/>
                    <a:pt x="413" y="75"/>
                    <a:pt x="413" y="157"/>
                  </a:cubicBezTo>
                  <a:lnTo>
                    <a:pt x="413" y="157"/>
                  </a:lnTo>
                  <a:cubicBezTo>
                    <a:pt x="413" y="240"/>
                    <a:pt x="347" y="306"/>
                    <a:pt x="264" y="3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2"/>
            <p:cNvSpPr/>
            <p:nvPr/>
          </p:nvSpPr>
          <p:spPr>
            <a:xfrm>
              <a:off x="7703695" y="2451837"/>
              <a:ext cx="93788" cy="38150"/>
            </a:xfrm>
            <a:custGeom>
              <a:avLst/>
              <a:gdLst/>
              <a:ahLst/>
              <a:cxnLst/>
              <a:rect l="l" t="t" r="r" b="b"/>
              <a:pathLst>
                <a:path w="917" h="373" extrusionOk="0">
                  <a:moveTo>
                    <a:pt x="743" y="372"/>
                  </a:moveTo>
                  <a:lnTo>
                    <a:pt x="174" y="372"/>
                  </a:lnTo>
                  <a:cubicBezTo>
                    <a:pt x="75" y="372"/>
                    <a:pt x="0" y="290"/>
                    <a:pt x="0" y="199"/>
                  </a:cubicBezTo>
                  <a:lnTo>
                    <a:pt x="0" y="182"/>
                  </a:lnTo>
                  <a:cubicBezTo>
                    <a:pt x="0" y="75"/>
                    <a:pt x="83" y="1"/>
                    <a:pt x="174" y="1"/>
                  </a:cubicBezTo>
                  <a:lnTo>
                    <a:pt x="743" y="1"/>
                  </a:lnTo>
                  <a:cubicBezTo>
                    <a:pt x="850" y="1"/>
                    <a:pt x="916" y="83"/>
                    <a:pt x="916" y="182"/>
                  </a:cubicBezTo>
                  <a:lnTo>
                    <a:pt x="916" y="199"/>
                  </a:lnTo>
                  <a:cubicBezTo>
                    <a:pt x="916" y="290"/>
                    <a:pt x="850" y="372"/>
                    <a:pt x="743" y="3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2"/>
            <p:cNvSpPr/>
            <p:nvPr/>
          </p:nvSpPr>
          <p:spPr>
            <a:xfrm>
              <a:off x="7605816" y="1952214"/>
              <a:ext cx="118233" cy="311537"/>
            </a:xfrm>
            <a:custGeom>
              <a:avLst/>
              <a:gdLst/>
              <a:ahLst/>
              <a:cxnLst/>
              <a:rect l="l" t="t" r="r" b="b"/>
              <a:pathLst>
                <a:path w="1156" h="3046" extrusionOk="0">
                  <a:moveTo>
                    <a:pt x="677" y="3046"/>
                  </a:moveTo>
                  <a:cubicBezTo>
                    <a:pt x="734" y="2749"/>
                    <a:pt x="825" y="2485"/>
                    <a:pt x="792" y="2245"/>
                  </a:cubicBezTo>
                  <a:cubicBezTo>
                    <a:pt x="759" y="2023"/>
                    <a:pt x="627" y="1899"/>
                    <a:pt x="413" y="1692"/>
                  </a:cubicBezTo>
                  <a:cubicBezTo>
                    <a:pt x="305" y="1585"/>
                    <a:pt x="198" y="1478"/>
                    <a:pt x="116" y="1321"/>
                  </a:cubicBezTo>
                  <a:cubicBezTo>
                    <a:pt x="74" y="1247"/>
                    <a:pt x="50" y="1156"/>
                    <a:pt x="17" y="1074"/>
                  </a:cubicBezTo>
                  <a:cubicBezTo>
                    <a:pt x="8" y="991"/>
                    <a:pt x="0" y="900"/>
                    <a:pt x="0" y="818"/>
                  </a:cubicBezTo>
                  <a:cubicBezTo>
                    <a:pt x="17" y="471"/>
                    <a:pt x="206" y="224"/>
                    <a:pt x="388" y="1"/>
                  </a:cubicBezTo>
                  <a:cubicBezTo>
                    <a:pt x="363" y="290"/>
                    <a:pt x="289" y="570"/>
                    <a:pt x="330" y="801"/>
                  </a:cubicBezTo>
                  <a:cubicBezTo>
                    <a:pt x="363" y="1041"/>
                    <a:pt x="503" y="1189"/>
                    <a:pt x="710" y="1371"/>
                  </a:cubicBezTo>
                  <a:cubicBezTo>
                    <a:pt x="817" y="1478"/>
                    <a:pt x="924" y="1577"/>
                    <a:pt x="1023" y="1734"/>
                  </a:cubicBezTo>
                  <a:cubicBezTo>
                    <a:pt x="1073" y="1808"/>
                    <a:pt x="1089" y="1890"/>
                    <a:pt x="1122" y="1981"/>
                  </a:cubicBezTo>
                  <a:cubicBezTo>
                    <a:pt x="1155" y="2064"/>
                    <a:pt x="1131" y="2155"/>
                    <a:pt x="1147" y="2245"/>
                  </a:cubicBezTo>
                  <a:cubicBezTo>
                    <a:pt x="1081" y="2592"/>
                    <a:pt x="883" y="2823"/>
                    <a:pt x="677" y="30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2"/>
            <p:cNvSpPr/>
            <p:nvPr/>
          </p:nvSpPr>
          <p:spPr>
            <a:xfrm>
              <a:off x="6522195" y="2965778"/>
              <a:ext cx="176429" cy="211101"/>
            </a:xfrm>
            <a:custGeom>
              <a:avLst/>
              <a:gdLst/>
              <a:ahLst/>
              <a:cxnLst/>
              <a:rect l="l" t="t" r="r" b="b"/>
              <a:pathLst>
                <a:path w="1725" h="2064" fill="none" extrusionOk="0">
                  <a:moveTo>
                    <a:pt x="0" y="2064"/>
                  </a:moveTo>
                  <a:lnTo>
                    <a:pt x="1725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7" name="Google Shape;1587;p42"/>
          <p:cNvSpPr/>
          <p:nvPr/>
        </p:nvSpPr>
        <p:spPr>
          <a:xfrm>
            <a:off x="5450335" y="3176775"/>
            <a:ext cx="2489741" cy="58400"/>
          </a:xfrm>
          <a:custGeom>
            <a:avLst/>
            <a:gdLst/>
            <a:ahLst/>
            <a:cxnLst/>
            <a:rect l="l" t="t" r="r" b="b"/>
            <a:pathLst>
              <a:path w="24343" h="571" extrusionOk="0">
                <a:moveTo>
                  <a:pt x="1" y="1"/>
                </a:moveTo>
                <a:lnTo>
                  <a:pt x="24343" y="1"/>
                </a:lnTo>
                <a:lnTo>
                  <a:pt x="24343" y="570"/>
                </a:lnTo>
                <a:lnTo>
                  <a:pt x="1" y="57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42"/>
          <p:cNvSpPr/>
          <p:nvPr/>
        </p:nvSpPr>
        <p:spPr>
          <a:xfrm>
            <a:off x="5613262" y="4049401"/>
            <a:ext cx="572243" cy="53287"/>
          </a:xfrm>
          <a:custGeom>
            <a:avLst/>
            <a:gdLst/>
            <a:ahLst/>
            <a:cxnLst/>
            <a:rect l="l" t="t" r="r" b="b"/>
            <a:pathLst>
              <a:path w="5595" h="521" extrusionOk="0">
                <a:moveTo>
                  <a:pt x="0" y="1"/>
                </a:moveTo>
                <a:lnTo>
                  <a:pt x="5595" y="1"/>
                </a:lnTo>
                <a:lnTo>
                  <a:pt x="5595" y="521"/>
                </a:lnTo>
                <a:lnTo>
                  <a:pt x="0" y="52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42"/>
          <p:cNvSpPr/>
          <p:nvPr/>
        </p:nvSpPr>
        <p:spPr>
          <a:xfrm>
            <a:off x="5810758" y="3235073"/>
            <a:ext cx="179804" cy="178986"/>
          </a:xfrm>
          <a:custGeom>
            <a:avLst/>
            <a:gdLst/>
            <a:ahLst/>
            <a:cxnLst/>
            <a:rect l="l" t="t" r="r" b="b"/>
            <a:pathLst>
              <a:path w="1758" h="1750" extrusionOk="0">
                <a:moveTo>
                  <a:pt x="0" y="0"/>
                </a:moveTo>
                <a:lnTo>
                  <a:pt x="1758" y="0"/>
                </a:lnTo>
                <a:lnTo>
                  <a:pt x="1758" y="1749"/>
                </a:lnTo>
                <a:lnTo>
                  <a:pt x="0" y="174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42"/>
          <p:cNvSpPr/>
          <p:nvPr/>
        </p:nvSpPr>
        <p:spPr>
          <a:xfrm>
            <a:off x="5810758" y="3235073"/>
            <a:ext cx="179804" cy="61673"/>
          </a:xfrm>
          <a:custGeom>
            <a:avLst/>
            <a:gdLst/>
            <a:ahLst/>
            <a:cxnLst/>
            <a:rect l="l" t="t" r="r" b="b"/>
            <a:pathLst>
              <a:path w="1758" h="603" extrusionOk="0">
                <a:moveTo>
                  <a:pt x="0" y="0"/>
                </a:moveTo>
                <a:lnTo>
                  <a:pt x="1758" y="0"/>
                </a:lnTo>
                <a:lnTo>
                  <a:pt x="1758" y="603"/>
                </a:lnTo>
                <a:lnTo>
                  <a:pt x="0" y="603"/>
                </a:lnTo>
                <a:close/>
              </a:path>
            </a:pathLst>
          </a:custGeom>
          <a:solidFill>
            <a:srgbClr val="372C6C">
              <a:alpha val="23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42"/>
          <p:cNvSpPr/>
          <p:nvPr/>
        </p:nvSpPr>
        <p:spPr>
          <a:xfrm>
            <a:off x="5869772" y="3235073"/>
            <a:ext cx="62594" cy="178986"/>
          </a:xfrm>
          <a:custGeom>
            <a:avLst/>
            <a:gdLst/>
            <a:ahLst/>
            <a:cxnLst/>
            <a:rect l="l" t="t" r="r" b="b"/>
            <a:pathLst>
              <a:path w="612" h="1750" extrusionOk="0">
                <a:moveTo>
                  <a:pt x="1" y="1749"/>
                </a:moveTo>
                <a:lnTo>
                  <a:pt x="1" y="0"/>
                </a:lnTo>
                <a:lnTo>
                  <a:pt x="611" y="0"/>
                </a:lnTo>
                <a:lnTo>
                  <a:pt x="611" y="174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42"/>
          <p:cNvSpPr/>
          <p:nvPr/>
        </p:nvSpPr>
        <p:spPr>
          <a:xfrm>
            <a:off x="5402265" y="3413955"/>
            <a:ext cx="467613" cy="1174862"/>
          </a:xfrm>
          <a:custGeom>
            <a:avLst/>
            <a:gdLst/>
            <a:ahLst/>
            <a:cxnLst/>
            <a:rect l="l" t="t" r="r" b="b"/>
            <a:pathLst>
              <a:path w="4572" h="11487" extrusionOk="0">
                <a:moveTo>
                  <a:pt x="0" y="11487"/>
                </a:moveTo>
                <a:lnTo>
                  <a:pt x="578" y="11487"/>
                </a:lnTo>
                <a:lnTo>
                  <a:pt x="4572" y="0"/>
                </a:lnTo>
                <a:lnTo>
                  <a:pt x="400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42"/>
          <p:cNvSpPr/>
          <p:nvPr/>
        </p:nvSpPr>
        <p:spPr>
          <a:xfrm>
            <a:off x="5933081" y="3413955"/>
            <a:ext cx="469351" cy="1174862"/>
          </a:xfrm>
          <a:custGeom>
            <a:avLst/>
            <a:gdLst/>
            <a:ahLst/>
            <a:cxnLst/>
            <a:rect l="l" t="t" r="r" b="b"/>
            <a:pathLst>
              <a:path w="4589" h="11487" extrusionOk="0">
                <a:moveTo>
                  <a:pt x="4588" y="11487"/>
                </a:moveTo>
                <a:lnTo>
                  <a:pt x="4011" y="11487"/>
                </a:lnTo>
                <a:lnTo>
                  <a:pt x="1" y="0"/>
                </a:lnTo>
                <a:lnTo>
                  <a:pt x="5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42"/>
          <p:cNvSpPr/>
          <p:nvPr/>
        </p:nvSpPr>
        <p:spPr>
          <a:xfrm>
            <a:off x="7200698" y="4049401"/>
            <a:ext cx="572243" cy="53287"/>
          </a:xfrm>
          <a:custGeom>
            <a:avLst/>
            <a:gdLst/>
            <a:ahLst/>
            <a:cxnLst/>
            <a:rect l="l" t="t" r="r" b="b"/>
            <a:pathLst>
              <a:path w="5595" h="521" extrusionOk="0">
                <a:moveTo>
                  <a:pt x="0" y="1"/>
                </a:moveTo>
                <a:lnTo>
                  <a:pt x="5595" y="1"/>
                </a:lnTo>
                <a:lnTo>
                  <a:pt x="5595" y="521"/>
                </a:lnTo>
                <a:lnTo>
                  <a:pt x="0" y="52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42"/>
          <p:cNvSpPr/>
          <p:nvPr/>
        </p:nvSpPr>
        <p:spPr>
          <a:xfrm>
            <a:off x="7399831" y="3235073"/>
            <a:ext cx="179088" cy="178986"/>
          </a:xfrm>
          <a:custGeom>
            <a:avLst/>
            <a:gdLst/>
            <a:ahLst/>
            <a:cxnLst/>
            <a:rect l="l" t="t" r="r" b="b"/>
            <a:pathLst>
              <a:path w="1751" h="1750" extrusionOk="0">
                <a:moveTo>
                  <a:pt x="1" y="0"/>
                </a:moveTo>
                <a:lnTo>
                  <a:pt x="1750" y="0"/>
                </a:lnTo>
                <a:lnTo>
                  <a:pt x="1750" y="1749"/>
                </a:lnTo>
                <a:lnTo>
                  <a:pt x="1" y="174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42"/>
          <p:cNvSpPr/>
          <p:nvPr/>
        </p:nvSpPr>
        <p:spPr>
          <a:xfrm>
            <a:off x="7399831" y="3235073"/>
            <a:ext cx="179088" cy="61673"/>
          </a:xfrm>
          <a:custGeom>
            <a:avLst/>
            <a:gdLst/>
            <a:ahLst/>
            <a:cxnLst/>
            <a:rect l="l" t="t" r="r" b="b"/>
            <a:pathLst>
              <a:path w="1751" h="603" extrusionOk="0">
                <a:moveTo>
                  <a:pt x="1" y="0"/>
                </a:moveTo>
                <a:lnTo>
                  <a:pt x="1750" y="0"/>
                </a:lnTo>
                <a:lnTo>
                  <a:pt x="1750" y="603"/>
                </a:lnTo>
                <a:lnTo>
                  <a:pt x="1" y="603"/>
                </a:lnTo>
                <a:close/>
              </a:path>
            </a:pathLst>
          </a:custGeom>
          <a:solidFill>
            <a:srgbClr val="372C6C">
              <a:alpha val="23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42"/>
          <p:cNvSpPr/>
          <p:nvPr/>
        </p:nvSpPr>
        <p:spPr>
          <a:xfrm>
            <a:off x="7458128" y="3235073"/>
            <a:ext cx="62492" cy="178986"/>
          </a:xfrm>
          <a:custGeom>
            <a:avLst/>
            <a:gdLst/>
            <a:ahLst/>
            <a:cxnLst/>
            <a:rect l="l" t="t" r="r" b="b"/>
            <a:pathLst>
              <a:path w="611" h="1750" extrusionOk="0">
                <a:moveTo>
                  <a:pt x="0" y="1749"/>
                </a:moveTo>
                <a:lnTo>
                  <a:pt x="0" y="0"/>
                </a:lnTo>
                <a:lnTo>
                  <a:pt x="611" y="0"/>
                </a:lnTo>
                <a:lnTo>
                  <a:pt x="611" y="174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42"/>
          <p:cNvSpPr/>
          <p:nvPr/>
        </p:nvSpPr>
        <p:spPr>
          <a:xfrm>
            <a:off x="6989701" y="3413955"/>
            <a:ext cx="468533" cy="1174862"/>
          </a:xfrm>
          <a:custGeom>
            <a:avLst/>
            <a:gdLst/>
            <a:ahLst/>
            <a:cxnLst/>
            <a:rect l="l" t="t" r="r" b="b"/>
            <a:pathLst>
              <a:path w="4581" h="11487" extrusionOk="0">
                <a:moveTo>
                  <a:pt x="0" y="11487"/>
                </a:moveTo>
                <a:lnTo>
                  <a:pt x="578" y="11487"/>
                </a:lnTo>
                <a:lnTo>
                  <a:pt x="4580" y="0"/>
                </a:lnTo>
                <a:lnTo>
                  <a:pt x="401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42"/>
          <p:cNvSpPr/>
          <p:nvPr/>
        </p:nvSpPr>
        <p:spPr>
          <a:xfrm>
            <a:off x="7521335" y="3413955"/>
            <a:ext cx="468533" cy="1174862"/>
          </a:xfrm>
          <a:custGeom>
            <a:avLst/>
            <a:gdLst/>
            <a:ahLst/>
            <a:cxnLst/>
            <a:rect l="l" t="t" r="r" b="b"/>
            <a:pathLst>
              <a:path w="4581" h="11487" extrusionOk="0">
                <a:moveTo>
                  <a:pt x="4581" y="11487"/>
                </a:moveTo>
                <a:lnTo>
                  <a:pt x="4011" y="11487"/>
                </a:lnTo>
                <a:lnTo>
                  <a:pt x="1" y="0"/>
                </a:lnTo>
                <a:lnTo>
                  <a:pt x="57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42"/>
          <p:cNvSpPr/>
          <p:nvPr/>
        </p:nvSpPr>
        <p:spPr>
          <a:xfrm>
            <a:off x="5450335" y="3235073"/>
            <a:ext cx="2490559" cy="102"/>
          </a:xfrm>
          <a:custGeom>
            <a:avLst/>
            <a:gdLst/>
            <a:ahLst/>
            <a:cxnLst/>
            <a:rect l="l" t="t" r="r" b="b"/>
            <a:pathLst>
              <a:path w="24351" h="1" fill="none" extrusionOk="0">
                <a:moveTo>
                  <a:pt x="1" y="0"/>
                </a:moveTo>
                <a:lnTo>
                  <a:pt x="24351" y="0"/>
                </a:lnTo>
              </a:path>
            </a:pathLst>
          </a:custGeom>
          <a:noFill/>
          <a:ln w="1650" cap="flat" cmpd="sng">
            <a:solidFill>
              <a:srgbClr val="605BB0"/>
            </a:solidFill>
            <a:prstDash val="solid"/>
            <a:miter lim="82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42"/>
          <p:cNvSpPr/>
          <p:nvPr/>
        </p:nvSpPr>
        <p:spPr>
          <a:xfrm>
            <a:off x="5461381" y="3413955"/>
            <a:ext cx="408496" cy="1174043"/>
          </a:xfrm>
          <a:custGeom>
            <a:avLst/>
            <a:gdLst/>
            <a:ahLst/>
            <a:cxnLst/>
            <a:rect l="l" t="t" r="r" b="b"/>
            <a:pathLst>
              <a:path w="3994" h="11479" fill="none" extrusionOk="0">
                <a:moveTo>
                  <a:pt x="0" y="11478"/>
                </a:moveTo>
                <a:lnTo>
                  <a:pt x="3994" y="0"/>
                </a:lnTo>
              </a:path>
            </a:pathLst>
          </a:custGeom>
          <a:noFill/>
          <a:ln w="1650" cap="flat" cmpd="sng">
            <a:solidFill>
              <a:srgbClr val="605BB0"/>
            </a:solidFill>
            <a:prstDash val="solid"/>
            <a:miter lim="82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42"/>
          <p:cNvSpPr/>
          <p:nvPr/>
        </p:nvSpPr>
        <p:spPr>
          <a:xfrm>
            <a:off x="7048817" y="3413955"/>
            <a:ext cx="409417" cy="1174043"/>
          </a:xfrm>
          <a:custGeom>
            <a:avLst/>
            <a:gdLst/>
            <a:ahLst/>
            <a:cxnLst/>
            <a:rect l="l" t="t" r="r" b="b"/>
            <a:pathLst>
              <a:path w="4003" h="11479" fill="none" extrusionOk="0">
                <a:moveTo>
                  <a:pt x="0" y="11478"/>
                </a:moveTo>
                <a:lnTo>
                  <a:pt x="4002" y="0"/>
                </a:lnTo>
              </a:path>
            </a:pathLst>
          </a:custGeom>
          <a:noFill/>
          <a:ln w="1650" cap="flat" cmpd="sng">
            <a:solidFill>
              <a:srgbClr val="605BB0"/>
            </a:solidFill>
            <a:prstDash val="solid"/>
            <a:miter lim="82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42"/>
          <p:cNvSpPr/>
          <p:nvPr/>
        </p:nvSpPr>
        <p:spPr>
          <a:xfrm>
            <a:off x="5831009" y="3063759"/>
            <a:ext cx="556185" cy="128358"/>
          </a:xfrm>
          <a:custGeom>
            <a:avLst/>
            <a:gdLst/>
            <a:ahLst/>
            <a:cxnLst/>
            <a:rect l="l" t="t" r="r" b="b"/>
            <a:pathLst>
              <a:path w="5438" h="1255" extrusionOk="0">
                <a:moveTo>
                  <a:pt x="0" y="825"/>
                </a:moveTo>
                <a:lnTo>
                  <a:pt x="0" y="330"/>
                </a:lnTo>
                <a:cubicBezTo>
                  <a:pt x="0" y="149"/>
                  <a:pt x="165" y="0"/>
                  <a:pt x="355" y="33"/>
                </a:cubicBezTo>
                <a:lnTo>
                  <a:pt x="5289" y="891"/>
                </a:lnTo>
                <a:cubicBezTo>
                  <a:pt x="5372" y="900"/>
                  <a:pt x="5438" y="982"/>
                  <a:pt x="5438" y="1065"/>
                </a:cubicBezTo>
                <a:lnTo>
                  <a:pt x="5438" y="1065"/>
                </a:lnTo>
                <a:cubicBezTo>
                  <a:pt x="5438" y="1172"/>
                  <a:pt x="5355" y="1238"/>
                  <a:pt x="5265" y="1238"/>
                </a:cubicBezTo>
                <a:lnTo>
                  <a:pt x="421" y="1238"/>
                </a:lnTo>
                <a:cubicBezTo>
                  <a:pt x="190" y="1254"/>
                  <a:pt x="0" y="1065"/>
                  <a:pt x="0" y="825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8C9CF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42"/>
          <p:cNvSpPr/>
          <p:nvPr/>
        </p:nvSpPr>
        <p:spPr>
          <a:xfrm>
            <a:off x="5863022" y="3083089"/>
            <a:ext cx="434782" cy="100539"/>
          </a:xfrm>
          <a:custGeom>
            <a:avLst/>
            <a:gdLst/>
            <a:ahLst/>
            <a:cxnLst/>
            <a:rect l="l" t="t" r="r" b="b"/>
            <a:pathLst>
              <a:path w="4251" h="983" extrusionOk="0">
                <a:moveTo>
                  <a:pt x="1" y="636"/>
                </a:moveTo>
                <a:lnTo>
                  <a:pt x="1" y="257"/>
                </a:lnTo>
                <a:cubicBezTo>
                  <a:pt x="1" y="116"/>
                  <a:pt x="133" y="1"/>
                  <a:pt x="273" y="34"/>
                </a:cubicBezTo>
                <a:lnTo>
                  <a:pt x="4135" y="702"/>
                </a:lnTo>
                <a:cubicBezTo>
                  <a:pt x="4201" y="711"/>
                  <a:pt x="4250" y="777"/>
                  <a:pt x="4250" y="834"/>
                </a:cubicBezTo>
                <a:lnTo>
                  <a:pt x="4250" y="834"/>
                </a:lnTo>
                <a:cubicBezTo>
                  <a:pt x="4250" y="909"/>
                  <a:pt x="4184" y="983"/>
                  <a:pt x="4102" y="983"/>
                </a:cubicBezTo>
                <a:lnTo>
                  <a:pt x="331" y="983"/>
                </a:lnTo>
                <a:cubicBezTo>
                  <a:pt x="158" y="958"/>
                  <a:pt x="1" y="818"/>
                  <a:pt x="1" y="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42"/>
          <p:cNvSpPr/>
          <p:nvPr/>
        </p:nvSpPr>
        <p:spPr>
          <a:xfrm>
            <a:off x="7620135" y="3061202"/>
            <a:ext cx="92970" cy="92970"/>
          </a:xfrm>
          <a:custGeom>
            <a:avLst/>
            <a:gdLst/>
            <a:ahLst/>
            <a:cxnLst/>
            <a:rect l="l" t="t" r="r" b="b"/>
            <a:pathLst>
              <a:path w="909" h="909" extrusionOk="0">
                <a:moveTo>
                  <a:pt x="454" y="0"/>
                </a:moveTo>
                <a:cubicBezTo>
                  <a:pt x="207" y="0"/>
                  <a:pt x="0" y="207"/>
                  <a:pt x="0" y="454"/>
                </a:cubicBezTo>
                <a:cubicBezTo>
                  <a:pt x="0" y="702"/>
                  <a:pt x="207" y="908"/>
                  <a:pt x="454" y="908"/>
                </a:cubicBezTo>
                <a:cubicBezTo>
                  <a:pt x="702" y="908"/>
                  <a:pt x="908" y="702"/>
                  <a:pt x="908" y="454"/>
                </a:cubicBezTo>
                <a:cubicBezTo>
                  <a:pt x="908" y="207"/>
                  <a:pt x="702" y="0"/>
                  <a:pt x="454" y="0"/>
                </a:cubicBezTo>
                <a:close/>
                <a:moveTo>
                  <a:pt x="454" y="718"/>
                </a:moveTo>
                <a:cubicBezTo>
                  <a:pt x="306" y="718"/>
                  <a:pt x="190" y="594"/>
                  <a:pt x="190" y="454"/>
                </a:cubicBezTo>
                <a:cubicBezTo>
                  <a:pt x="190" y="297"/>
                  <a:pt x="314" y="182"/>
                  <a:pt x="454" y="182"/>
                </a:cubicBezTo>
                <a:cubicBezTo>
                  <a:pt x="611" y="182"/>
                  <a:pt x="727" y="306"/>
                  <a:pt x="727" y="454"/>
                </a:cubicBezTo>
                <a:cubicBezTo>
                  <a:pt x="735" y="603"/>
                  <a:pt x="611" y="718"/>
                  <a:pt x="454" y="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42"/>
          <p:cNvSpPr/>
          <p:nvPr/>
        </p:nvSpPr>
        <p:spPr>
          <a:xfrm>
            <a:off x="7471629" y="3033383"/>
            <a:ext cx="200873" cy="142677"/>
          </a:xfrm>
          <a:custGeom>
            <a:avLst/>
            <a:gdLst/>
            <a:ahLst/>
            <a:cxnLst/>
            <a:rect l="l" t="t" r="r" b="b"/>
            <a:pathLst>
              <a:path w="1964" h="1395" extrusionOk="0">
                <a:moveTo>
                  <a:pt x="1964" y="0"/>
                </a:moveTo>
                <a:lnTo>
                  <a:pt x="0" y="0"/>
                </a:lnTo>
                <a:lnTo>
                  <a:pt x="289" y="1395"/>
                </a:lnTo>
                <a:lnTo>
                  <a:pt x="1675" y="13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42"/>
          <p:cNvSpPr/>
          <p:nvPr/>
        </p:nvSpPr>
        <p:spPr>
          <a:xfrm>
            <a:off x="7533200" y="2829954"/>
            <a:ext cx="68424" cy="180724"/>
          </a:xfrm>
          <a:custGeom>
            <a:avLst/>
            <a:gdLst/>
            <a:ahLst/>
            <a:cxnLst/>
            <a:rect l="l" t="t" r="r" b="b"/>
            <a:pathLst>
              <a:path w="669" h="1767" extrusionOk="0">
                <a:moveTo>
                  <a:pt x="388" y="1766"/>
                </a:moveTo>
                <a:cubicBezTo>
                  <a:pt x="421" y="1601"/>
                  <a:pt x="471" y="1436"/>
                  <a:pt x="463" y="1296"/>
                </a:cubicBezTo>
                <a:cubicBezTo>
                  <a:pt x="438" y="1164"/>
                  <a:pt x="355" y="1090"/>
                  <a:pt x="232" y="982"/>
                </a:cubicBezTo>
                <a:cubicBezTo>
                  <a:pt x="174" y="916"/>
                  <a:pt x="108" y="859"/>
                  <a:pt x="58" y="760"/>
                </a:cubicBezTo>
                <a:cubicBezTo>
                  <a:pt x="25" y="718"/>
                  <a:pt x="17" y="669"/>
                  <a:pt x="9" y="619"/>
                </a:cubicBezTo>
                <a:cubicBezTo>
                  <a:pt x="0" y="570"/>
                  <a:pt x="0" y="512"/>
                  <a:pt x="0" y="471"/>
                </a:cubicBezTo>
                <a:cubicBezTo>
                  <a:pt x="9" y="281"/>
                  <a:pt x="108" y="132"/>
                  <a:pt x="223" y="0"/>
                </a:cubicBezTo>
                <a:cubicBezTo>
                  <a:pt x="207" y="174"/>
                  <a:pt x="166" y="331"/>
                  <a:pt x="190" y="463"/>
                </a:cubicBezTo>
                <a:cubicBezTo>
                  <a:pt x="215" y="595"/>
                  <a:pt x="298" y="677"/>
                  <a:pt x="413" y="793"/>
                </a:cubicBezTo>
                <a:cubicBezTo>
                  <a:pt x="471" y="859"/>
                  <a:pt x="537" y="908"/>
                  <a:pt x="586" y="999"/>
                </a:cubicBezTo>
                <a:cubicBezTo>
                  <a:pt x="619" y="1040"/>
                  <a:pt x="628" y="1090"/>
                  <a:pt x="644" y="1139"/>
                </a:cubicBezTo>
                <a:cubicBezTo>
                  <a:pt x="669" y="1197"/>
                  <a:pt x="661" y="1246"/>
                  <a:pt x="661" y="1296"/>
                </a:cubicBezTo>
                <a:cubicBezTo>
                  <a:pt x="619" y="1502"/>
                  <a:pt x="504" y="1651"/>
                  <a:pt x="388" y="17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42"/>
          <p:cNvSpPr/>
          <p:nvPr/>
        </p:nvSpPr>
        <p:spPr>
          <a:xfrm>
            <a:off x="8317252" y="3051077"/>
            <a:ext cx="324936" cy="325038"/>
          </a:xfrm>
          <a:custGeom>
            <a:avLst/>
            <a:gdLst/>
            <a:ahLst/>
            <a:cxnLst/>
            <a:rect l="l" t="t" r="r" b="b"/>
            <a:pathLst>
              <a:path w="3177" h="3178" extrusionOk="0">
                <a:moveTo>
                  <a:pt x="3177" y="1593"/>
                </a:moveTo>
                <a:cubicBezTo>
                  <a:pt x="3177" y="2468"/>
                  <a:pt x="2467" y="3177"/>
                  <a:pt x="1593" y="3177"/>
                </a:cubicBezTo>
                <a:cubicBezTo>
                  <a:pt x="718" y="3177"/>
                  <a:pt x="0" y="2468"/>
                  <a:pt x="0" y="1593"/>
                </a:cubicBezTo>
                <a:cubicBezTo>
                  <a:pt x="0" y="710"/>
                  <a:pt x="718" y="0"/>
                  <a:pt x="1593" y="0"/>
                </a:cubicBezTo>
                <a:cubicBezTo>
                  <a:pt x="2467" y="0"/>
                  <a:pt x="3177" y="710"/>
                  <a:pt x="3177" y="1593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9" name="Google Shape;1609;p42"/>
          <p:cNvGrpSpPr/>
          <p:nvPr/>
        </p:nvGrpSpPr>
        <p:grpSpPr>
          <a:xfrm>
            <a:off x="7390524" y="2175075"/>
            <a:ext cx="2129410" cy="2413739"/>
            <a:chOff x="7390524" y="2175075"/>
            <a:chExt cx="2129410" cy="2413739"/>
          </a:xfrm>
        </p:grpSpPr>
        <p:sp>
          <p:nvSpPr>
            <p:cNvPr id="1610" name="Google Shape;1610;p42"/>
            <p:cNvSpPr/>
            <p:nvPr/>
          </p:nvSpPr>
          <p:spPr>
            <a:xfrm>
              <a:off x="8572126" y="2359072"/>
              <a:ext cx="244852" cy="298855"/>
            </a:xfrm>
            <a:custGeom>
              <a:avLst/>
              <a:gdLst/>
              <a:ahLst/>
              <a:cxnLst/>
              <a:rect l="l" t="t" r="r" b="b"/>
              <a:pathLst>
                <a:path w="2394" h="2922" extrusionOk="0">
                  <a:moveTo>
                    <a:pt x="2393" y="2385"/>
                  </a:moveTo>
                  <a:lnTo>
                    <a:pt x="792" y="2921"/>
                  </a:lnTo>
                  <a:lnTo>
                    <a:pt x="0" y="536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2"/>
            <p:cNvSpPr/>
            <p:nvPr/>
          </p:nvSpPr>
          <p:spPr>
            <a:xfrm>
              <a:off x="8586445" y="2538772"/>
              <a:ext cx="281161" cy="152905"/>
            </a:xfrm>
            <a:custGeom>
              <a:avLst/>
              <a:gdLst/>
              <a:ahLst/>
              <a:cxnLst/>
              <a:rect l="l" t="t" r="r" b="b"/>
              <a:pathLst>
                <a:path w="2749" h="1495" extrusionOk="0">
                  <a:moveTo>
                    <a:pt x="2047" y="1"/>
                  </a:moveTo>
                  <a:lnTo>
                    <a:pt x="454" y="587"/>
                  </a:lnTo>
                  <a:lnTo>
                    <a:pt x="0" y="1494"/>
                  </a:lnTo>
                  <a:lnTo>
                    <a:pt x="0" y="1494"/>
                  </a:lnTo>
                  <a:lnTo>
                    <a:pt x="2748" y="661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2"/>
            <p:cNvSpPr/>
            <p:nvPr/>
          </p:nvSpPr>
          <p:spPr>
            <a:xfrm>
              <a:off x="8437939" y="2193588"/>
              <a:ext cx="417804" cy="413712"/>
            </a:xfrm>
            <a:custGeom>
              <a:avLst/>
              <a:gdLst/>
              <a:ahLst/>
              <a:cxnLst/>
              <a:rect l="l" t="t" r="r" b="b"/>
              <a:pathLst>
                <a:path w="4085" h="4045" extrusionOk="0">
                  <a:moveTo>
                    <a:pt x="1650" y="50"/>
                  </a:moveTo>
                  <a:cubicBezTo>
                    <a:pt x="999" y="92"/>
                    <a:pt x="487" y="257"/>
                    <a:pt x="421" y="851"/>
                  </a:cubicBezTo>
                  <a:cubicBezTo>
                    <a:pt x="404" y="1041"/>
                    <a:pt x="512" y="1519"/>
                    <a:pt x="512" y="1519"/>
                  </a:cubicBezTo>
                  <a:cubicBezTo>
                    <a:pt x="536" y="1734"/>
                    <a:pt x="231" y="2031"/>
                    <a:pt x="50" y="2196"/>
                  </a:cubicBezTo>
                  <a:cubicBezTo>
                    <a:pt x="0" y="2253"/>
                    <a:pt x="8" y="2336"/>
                    <a:pt x="83" y="2361"/>
                  </a:cubicBezTo>
                  <a:lnTo>
                    <a:pt x="322" y="2468"/>
                  </a:lnTo>
                  <a:cubicBezTo>
                    <a:pt x="322" y="2468"/>
                    <a:pt x="594" y="3466"/>
                    <a:pt x="800" y="3590"/>
                  </a:cubicBezTo>
                  <a:cubicBezTo>
                    <a:pt x="1007" y="3714"/>
                    <a:pt x="2228" y="4044"/>
                    <a:pt x="3152" y="2229"/>
                  </a:cubicBezTo>
                  <a:cubicBezTo>
                    <a:pt x="4085" y="438"/>
                    <a:pt x="2509" y="1"/>
                    <a:pt x="1650" y="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2"/>
            <p:cNvSpPr/>
            <p:nvPr/>
          </p:nvSpPr>
          <p:spPr>
            <a:xfrm>
              <a:off x="8407563" y="2175075"/>
              <a:ext cx="411053" cy="298037"/>
            </a:xfrm>
            <a:custGeom>
              <a:avLst/>
              <a:gdLst/>
              <a:ahLst/>
              <a:cxnLst/>
              <a:rect l="l" t="t" r="r" b="b"/>
              <a:pathLst>
                <a:path w="4019" h="2914" extrusionOk="0">
                  <a:moveTo>
                    <a:pt x="3169" y="2913"/>
                  </a:moveTo>
                  <a:cubicBezTo>
                    <a:pt x="3169" y="2913"/>
                    <a:pt x="3631" y="2748"/>
                    <a:pt x="3829" y="1411"/>
                  </a:cubicBezTo>
                  <a:cubicBezTo>
                    <a:pt x="4019" y="25"/>
                    <a:pt x="2665" y="0"/>
                    <a:pt x="1626" y="25"/>
                  </a:cubicBezTo>
                  <a:cubicBezTo>
                    <a:pt x="470" y="58"/>
                    <a:pt x="0" y="1180"/>
                    <a:pt x="1122" y="1131"/>
                  </a:cubicBezTo>
                  <a:cubicBezTo>
                    <a:pt x="1766" y="1098"/>
                    <a:pt x="2187" y="1015"/>
                    <a:pt x="2401" y="966"/>
                  </a:cubicBezTo>
                  <a:cubicBezTo>
                    <a:pt x="2434" y="957"/>
                    <a:pt x="2451" y="999"/>
                    <a:pt x="2426" y="1015"/>
                  </a:cubicBezTo>
                  <a:cubicBezTo>
                    <a:pt x="2302" y="1106"/>
                    <a:pt x="2145" y="1255"/>
                    <a:pt x="2104" y="1420"/>
                  </a:cubicBezTo>
                  <a:cubicBezTo>
                    <a:pt x="2055" y="1642"/>
                    <a:pt x="2368" y="1898"/>
                    <a:pt x="2385" y="2212"/>
                  </a:cubicBezTo>
                  <a:cubicBezTo>
                    <a:pt x="2385" y="2212"/>
                    <a:pt x="2426" y="1807"/>
                    <a:pt x="2566" y="1618"/>
                  </a:cubicBezTo>
                  <a:cubicBezTo>
                    <a:pt x="2723" y="1411"/>
                    <a:pt x="3127" y="1477"/>
                    <a:pt x="3169" y="1791"/>
                  </a:cubicBezTo>
                  <a:cubicBezTo>
                    <a:pt x="3251" y="2245"/>
                    <a:pt x="3094" y="2253"/>
                    <a:pt x="3169" y="2913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2"/>
            <p:cNvSpPr/>
            <p:nvPr/>
          </p:nvSpPr>
          <p:spPr>
            <a:xfrm>
              <a:off x="8388130" y="3844336"/>
              <a:ext cx="315731" cy="744478"/>
            </a:xfrm>
            <a:custGeom>
              <a:avLst/>
              <a:gdLst/>
              <a:ahLst/>
              <a:cxnLst/>
              <a:rect l="l" t="t" r="r" b="b"/>
              <a:pathLst>
                <a:path w="3087" h="7279" extrusionOk="0">
                  <a:moveTo>
                    <a:pt x="264" y="7279"/>
                  </a:moveTo>
                  <a:lnTo>
                    <a:pt x="264" y="7279"/>
                  </a:lnTo>
                  <a:cubicBezTo>
                    <a:pt x="355" y="7279"/>
                    <a:pt x="446" y="7213"/>
                    <a:pt x="479" y="7122"/>
                  </a:cubicBezTo>
                  <a:lnTo>
                    <a:pt x="3086" y="1"/>
                  </a:lnTo>
                  <a:lnTo>
                    <a:pt x="1964" y="1"/>
                  </a:lnTo>
                  <a:lnTo>
                    <a:pt x="42" y="6990"/>
                  </a:lnTo>
                  <a:cubicBezTo>
                    <a:pt x="0" y="7130"/>
                    <a:pt x="116" y="7279"/>
                    <a:pt x="264" y="727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2"/>
            <p:cNvSpPr/>
            <p:nvPr/>
          </p:nvSpPr>
          <p:spPr>
            <a:xfrm>
              <a:off x="9129124" y="3792072"/>
              <a:ext cx="324936" cy="796742"/>
            </a:xfrm>
            <a:custGeom>
              <a:avLst/>
              <a:gdLst/>
              <a:ahLst/>
              <a:cxnLst/>
              <a:rect l="l" t="t" r="r" b="b"/>
              <a:pathLst>
                <a:path w="3177" h="7790" extrusionOk="0">
                  <a:moveTo>
                    <a:pt x="2921" y="7790"/>
                  </a:moveTo>
                  <a:lnTo>
                    <a:pt x="2921" y="7790"/>
                  </a:lnTo>
                  <a:cubicBezTo>
                    <a:pt x="2822" y="7790"/>
                    <a:pt x="2731" y="7724"/>
                    <a:pt x="2698" y="7633"/>
                  </a:cubicBezTo>
                  <a:lnTo>
                    <a:pt x="0" y="0"/>
                  </a:lnTo>
                  <a:lnTo>
                    <a:pt x="1122" y="0"/>
                  </a:lnTo>
                  <a:lnTo>
                    <a:pt x="3136" y="7484"/>
                  </a:lnTo>
                  <a:cubicBezTo>
                    <a:pt x="3177" y="7641"/>
                    <a:pt x="3061" y="7790"/>
                    <a:pt x="2921" y="779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2"/>
            <p:cNvSpPr/>
            <p:nvPr/>
          </p:nvSpPr>
          <p:spPr>
            <a:xfrm>
              <a:off x="8100324" y="3072146"/>
              <a:ext cx="555367" cy="320845"/>
            </a:xfrm>
            <a:custGeom>
              <a:avLst/>
              <a:gdLst/>
              <a:ahLst/>
              <a:cxnLst/>
              <a:rect l="l" t="t" r="r" b="b"/>
              <a:pathLst>
                <a:path w="5430" h="3137" extrusionOk="0">
                  <a:moveTo>
                    <a:pt x="133" y="3136"/>
                  </a:moveTo>
                  <a:lnTo>
                    <a:pt x="0" y="2146"/>
                  </a:lnTo>
                  <a:lnTo>
                    <a:pt x="3796" y="199"/>
                  </a:lnTo>
                  <a:cubicBezTo>
                    <a:pt x="4399" y="1"/>
                    <a:pt x="5034" y="322"/>
                    <a:pt x="5232" y="908"/>
                  </a:cubicBezTo>
                  <a:lnTo>
                    <a:pt x="5232" y="908"/>
                  </a:lnTo>
                  <a:cubicBezTo>
                    <a:pt x="5430" y="1511"/>
                    <a:pt x="5108" y="2146"/>
                    <a:pt x="4522" y="23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2"/>
            <p:cNvSpPr/>
            <p:nvPr/>
          </p:nvSpPr>
          <p:spPr>
            <a:xfrm>
              <a:off x="8188895" y="3067952"/>
              <a:ext cx="466795" cy="330868"/>
            </a:xfrm>
            <a:custGeom>
              <a:avLst/>
              <a:gdLst/>
              <a:ahLst/>
              <a:cxnLst/>
              <a:rect l="l" t="t" r="r" b="b"/>
              <a:pathLst>
                <a:path w="4564" h="3235" extrusionOk="0">
                  <a:moveTo>
                    <a:pt x="290" y="3235"/>
                  </a:moveTo>
                  <a:lnTo>
                    <a:pt x="1" y="1552"/>
                  </a:lnTo>
                  <a:lnTo>
                    <a:pt x="3211" y="149"/>
                  </a:lnTo>
                  <a:cubicBezTo>
                    <a:pt x="3648" y="0"/>
                    <a:pt x="4168" y="363"/>
                    <a:pt x="4366" y="949"/>
                  </a:cubicBezTo>
                  <a:lnTo>
                    <a:pt x="4366" y="949"/>
                  </a:lnTo>
                  <a:cubicBezTo>
                    <a:pt x="4564" y="1552"/>
                    <a:pt x="4391" y="2311"/>
                    <a:pt x="3953" y="245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2"/>
            <p:cNvSpPr/>
            <p:nvPr/>
          </p:nvSpPr>
          <p:spPr>
            <a:xfrm>
              <a:off x="7912953" y="3126966"/>
              <a:ext cx="243216" cy="347846"/>
            </a:xfrm>
            <a:custGeom>
              <a:avLst/>
              <a:gdLst/>
              <a:ahLst/>
              <a:cxnLst/>
              <a:rect l="l" t="t" r="r" b="b"/>
              <a:pathLst>
                <a:path w="2378" h="3401" extrusionOk="0">
                  <a:moveTo>
                    <a:pt x="1" y="1"/>
                  </a:moveTo>
                  <a:lnTo>
                    <a:pt x="355" y="3401"/>
                  </a:lnTo>
                  <a:lnTo>
                    <a:pt x="2031" y="3401"/>
                  </a:lnTo>
                  <a:lnTo>
                    <a:pt x="23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2"/>
            <p:cNvSpPr/>
            <p:nvPr/>
          </p:nvSpPr>
          <p:spPr>
            <a:xfrm>
              <a:off x="8696187" y="4141450"/>
              <a:ext cx="251603" cy="246489"/>
            </a:xfrm>
            <a:custGeom>
              <a:avLst/>
              <a:gdLst/>
              <a:ahLst/>
              <a:cxnLst/>
              <a:rect l="l" t="t" r="r" b="b"/>
              <a:pathLst>
                <a:path w="2460" h="2410" extrusionOk="0">
                  <a:moveTo>
                    <a:pt x="2459" y="916"/>
                  </a:moveTo>
                  <a:lnTo>
                    <a:pt x="1601" y="2410"/>
                  </a:lnTo>
                  <a:lnTo>
                    <a:pt x="0" y="1494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2"/>
            <p:cNvSpPr/>
            <p:nvPr/>
          </p:nvSpPr>
          <p:spPr>
            <a:xfrm>
              <a:off x="8204134" y="3660340"/>
              <a:ext cx="687100" cy="687918"/>
            </a:xfrm>
            <a:custGeom>
              <a:avLst/>
              <a:gdLst/>
              <a:ahLst/>
              <a:cxnLst/>
              <a:rect l="l" t="t" r="r" b="b"/>
              <a:pathLst>
                <a:path w="6718" h="6726" extrusionOk="0">
                  <a:moveTo>
                    <a:pt x="2129" y="1"/>
                  </a:moveTo>
                  <a:lnTo>
                    <a:pt x="0" y="2130"/>
                  </a:lnTo>
                  <a:lnTo>
                    <a:pt x="4588" y="6726"/>
                  </a:lnTo>
                  <a:lnTo>
                    <a:pt x="6717" y="45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2"/>
            <p:cNvSpPr/>
            <p:nvPr/>
          </p:nvSpPr>
          <p:spPr>
            <a:xfrm>
              <a:off x="7695206" y="4264591"/>
              <a:ext cx="214476" cy="223783"/>
            </a:xfrm>
            <a:custGeom>
              <a:avLst/>
              <a:gdLst/>
              <a:ahLst/>
              <a:cxnLst/>
              <a:rect l="l" t="t" r="r" b="b"/>
              <a:pathLst>
                <a:path w="2097" h="2188" extrusionOk="0">
                  <a:moveTo>
                    <a:pt x="1676" y="2188"/>
                  </a:moveTo>
                  <a:lnTo>
                    <a:pt x="1" y="1792"/>
                  </a:lnTo>
                  <a:lnTo>
                    <a:pt x="413" y="1"/>
                  </a:lnTo>
                  <a:lnTo>
                    <a:pt x="2097" y="38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2"/>
            <p:cNvSpPr/>
            <p:nvPr/>
          </p:nvSpPr>
          <p:spPr>
            <a:xfrm>
              <a:off x="8503703" y="2548079"/>
              <a:ext cx="743660" cy="849108"/>
            </a:xfrm>
            <a:custGeom>
              <a:avLst/>
              <a:gdLst/>
              <a:ahLst/>
              <a:cxnLst/>
              <a:rect l="l" t="t" r="r" b="b"/>
              <a:pathLst>
                <a:path w="7271" h="8302" extrusionOk="0">
                  <a:moveTo>
                    <a:pt x="1816" y="619"/>
                  </a:moveTo>
                  <a:lnTo>
                    <a:pt x="2245" y="487"/>
                  </a:lnTo>
                  <a:cubicBezTo>
                    <a:pt x="3846" y="0"/>
                    <a:pt x="5554" y="751"/>
                    <a:pt x="6280" y="2253"/>
                  </a:cubicBezTo>
                  <a:lnTo>
                    <a:pt x="6280" y="2253"/>
                  </a:lnTo>
                  <a:cubicBezTo>
                    <a:pt x="6412" y="2525"/>
                    <a:pt x="6519" y="2831"/>
                    <a:pt x="6569" y="3136"/>
                  </a:cubicBezTo>
                  <a:lnTo>
                    <a:pt x="7270" y="8301"/>
                  </a:lnTo>
                  <a:lnTo>
                    <a:pt x="1742" y="8301"/>
                  </a:lnTo>
                  <a:lnTo>
                    <a:pt x="323" y="3334"/>
                  </a:lnTo>
                  <a:cubicBezTo>
                    <a:pt x="1" y="2187"/>
                    <a:pt x="661" y="974"/>
                    <a:pt x="1816" y="61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2"/>
            <p:cNvSpPr/>
            <p:nvPr/>
          </p:nvSpPr>
          <p:spPr>
            <a:xfrm>
              <a:off x="8588081" y="2927015"/>
              <a:ext cx="262649" cy="473545"/>
            </a:xfrm>
            <a:custGeom>
              <a:avLst/>
              <a:gdLst/>
              <a:ahLst/>
              <a:cxnLst/>
              <a:rect l="l" t="t" r="r" b="b"/>
              <a:pathLst>
                <a:path w="2568" h="4630" extrusionOk="0">
                  <a:moveTo>
                    <a:pt x="1" y="1486"/>
                  </a:moveTo>
                  <a:lnTo>
                    <a:pt x="892" y="4629"/>
                  </a:lnTo>
                  <a:lnTo>
                    <a:pt x="1329" y="4629"/>
                  </a:lnTo>
                  <a:lnTo>
                    <a:pt x="2567" y="0"/>
                  </a:lnTo>
                  <a:close/>
                </a:path>
              </a:pathLst>
            </a:custGeom>
            <a:solidFill>
              <a:srgbClr val="372C6C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2"/>
            <p:cNvSpPr/>
            <p:nvPr/>
          </p:nvSpPr>
          <p:spPr>
            <a:xfrm>
              <a:off x="8347629" y="2702517"/>
              <a:ext cx="597607" cy="638109"/>
            </a:xfrm>
            <a:custGeom>
              <a:avLst/>
              <a:gdLst/>
              <a:ahLst/>
              <a:cxnLst/>
              <a:rect l="l" t="t" r="r" b="b"/>
              <a:pathLst>
                <a:path w="5843" h="6239" extrusionOk="0">
                  <a:moveTo>
                    <a:pt x="594" y="5752"/>
                  </a:moveTo>
                  <a:lnTo>
                    <a:pt x="594" y="5752"/>
                  </a:lnTo>
                  <a:cubicBezTo>
                    <a:pt x="50" y="5265"/>
                    <a:pt x="0" y="4432"/>
                    <a:pt x="479" y="3887"/>
                  </a:cubicBezTo>
                  <a:lnTo>
                    <a:pt x="3383" y="595"/>
                  </a:lnTo>
                  <a:cubicBezTo>
                    <a:pt x="3862" y="50"/>
                    <a:pt x="4695" y="0"/>
                    <a:pt x="5248" y="479"/>
                  </a:cubicBezTo>
                  <a:lnTo>
                    <a:pt x="5248" y="479"/>
                  </a:lnTo>
                  <a:cubicBezTo>
                    <a:pt x="5793" y="966"/>
                    <a:pt x="5842" y="1799"/>
                    <a:pt x="5364" y="2352"/>
                  </a:cubicBezTo>
                  <a:lnTo>
                    <a:pt x="2451" y="5636"/>
                  </a:lnTo>
                  <a:cubicBezTo>
                    <a:pt x="1964" y="6189"/>
                    <a:pt x="1139" y="6239"/>
                    <a:pt x="594" y="575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2"/>
            <p:cNvSpPr/>
            <p:nvPr/>
          </p:nvSpPr>
          <p:spPr>
            <a:xfrm>
              <a:off x="7669025" y="3392150"/>
              <a:ext cx="1579165" cy="953641"/>
            </a:xfrm>
            <a:custGeom>
              <a:avLst/>
              <a:gdLst/>
              <a:ahLst/>
              <a:cxnLst/>
              <a:rect l="l" t="t" r="r" b="b"/>
              <a:pathLst>
                <a:path w="15440" h="9260" extrusionOk="0">
                  <a:moveTo>
                    <a:pt x="3714" y="9259"/>
                  </a:moveTo>
                  <a:lnTo>
                    <a:pt x="1" y="9259"/>
                  </a:lnTo>
                  <a:lnTo>
                    <a:pt x="3112" y="2163"/>
                  </a:lnTo>
                  <a:cubicBezTo>
                    <a:pt x="3392" y="1486"/>
                    <a:pt x="4003" y="999"/>
                    <a:pt x="4721" y="884"/>
                  </a:cubicBezTo>
                  <a:lnTo>
                    <a:pt x="9911" y="1"/>
                  </a:lnTo>
                  <a:lnTo>
                    <a:pt x="15440" y="1"/>
                  </a:lnTo>
                  <a:lnTo>
                    <a:pt x="15440" y="933"/>
                  </a:lnTo>
                  <a:cubicBezTo>
                    <a:pt x="15440" y="2584"/>
                    <a:pt x="14103" y="3929"/>
                    <a:pt x="12453" y="3929"/>
                  </a:cubicBezTo>
                  <a:lnTo>
                    <a:pt x="6569" y="392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2"/>
            <p:cNvSpPr/>
            <p:nvPr/>
          </p:nvSpPr>
          <p:spPr>
            <a:xfrm>
              <a:off x="8388130" y="3413137"/>
              <a:ext cx="869359" cy="383234"/>
            </a:xfrm>
            <a:custGeom>
              <a:avLst/>
              <a:gdLst/>
              <a:ahLst/>
              <a:cxnLst/>
              <a:rect l="l" t="t" r="r" b="b"/>
              <a:pathLst>
                <a:path w="8500" h="3747" extrusionOk="0">
                  <a:moveTo>
                    <a:pt x="8491" y="0"/>
                  </a:moveTo>
                  <a:lnTo>
                    <a:pt x="7641" y="603"/>
                  </a:lnTo>
                  <a:cubicBezTo>
                    <a:pt x="7154" y="949"/>
                    <a:pt x="6519" y="1147"/>
                    <a:pt x="5884" y="1147"/>
                  </a:cubicBezTo>
                  <a:lnTo>
                    <a:pt x="3829" y="1147"/>
                  </a:lnTo>
                  <a:cubicBezTo>
                    <a:pt x="2352" y="1147"/>
                    <a:pt x="999" y="1882"/>
                    <a:pt x="405" y="3004"/>
                  </a:cubicBezTo>
                  <a:lnTo>
                    <a:pt x="0" y="3746"/>
                  </a:lnTo>
                  <a:lnTo>
                    <a:pt x="5512" y="3746"/>
                  </a:lnTo>
                  <a:cubicBezTo>
                    <a:pt x="7163" y="3746"/>
                    <a:pt x="8499" y="2401"/>
                    <a:pt x="8499" y="751"/>
                  </a:cubicBezTo>
                  <a:lnTo>
                    <a:pt x="8499" y="0"/>
                  </a:lnTo>
                  <a:close/>
                </a:path>
              </a:pathLst>
            </a:custGeom>
            <a:solidFill>
              <a:srgbClr val="372C6C">
                <a:alpha val="17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2"/>
            <p:cNvSpPr/>
            <p:nvPr/>
          </p:nvSpPr>
          <p:spPr>
            <a:xfrm>
              <a:off x="7390524" y="4413200"/>
              <a:ext cx="543605" cy="175610"/>
            </a:xfrm>
            <a:custGeom>
              <a:avLst/>
              <a:gdLst/>
              <a:ahLst/>
              <a:cxnLst/>
              <a:rect l="l" t="t" r="r" b="b"/>
              <a:pathLst>
                <a:path w="5315" h="1717" extrusionOk="0">
                  <a:moveTo>
                    <a:pt x="628" y="974"/>
                  </a:moveTo>
                  <a:cubicBezTo>
                    <a:pt x="1726" y="726"/>
                    <a:pt x="2897" y="9"/>
                    <a:pt x="2897" y="9"/>
                  </a:cubicBezTo>
                  <a:lnTo>
                    <a:pt x="2897" y="9"/>
                  </a:lnTo>
                  <a:cubicBezTo>
                    <a:pt x="3005" y="9"/>
                    <a:pt x="3095" y="66"/>
                    <a:pt x="3137" y="157"/>
                  </a:cubicBezTo>
                  <a:cubicBezTo>
                    <a:pt x="3236" y="363"/>
                    <a:pt x="3549" y="512"/>
                    <a:pt x="3929" y="512"/>
                  </a:cubicBezTo>
                  <a:cubicBezTo>
                    <a:pt x="4333" y="512"/>
                    <a:pt x="4663" y="339"/>
                    <a:pt x="4737" y="99"/>
                  </a:cubicBezTo>
                  <a:cubicBezTo>
                    <a:pt x="4754" y="42"/>
                    <a:pt x="4820" y="0"/>
                    <a:pt x="4886" y="0"/>
                  </a:cubicBezTo>
                  <a:lnTo>
                    <a:pt x="4911" y="0"/>
                  </a:lnTo>
                  <a:cubicBezTo>
                    <a:pt x="4911" y="0"/>
                    <a:pt x="5158" y="479"/>
                    <a:pt x="5257" y="1122"/>
                  </a:cubicBezTo>
                  <a:cubicBezTo>
                    <a:pt x="5315" y="1436"/>
                    <a:pt x="5084" y="1708"/>
                    <a:pt x="4779" y="1708"/>
                  </a:cubicBezTo>
                  <a:lnTo>
                    <a:pt x="4473" y="1708"/>
                  </a:lnTo>
                  <a:cubicBezTo>
                    <a:pt x="4391" y="1708"/>
                    <a:pt x="4308" y="1692"/>
                    <a:pt x="4226" y="1651"/>
                  </a:cubicBezTo>
                  <a:lnTo>
                    <a:pt x="4077" y="1560"/>
                  </a:lnTo>
                  <a:cubicBezTo>
                    <a:pt x="3896" y="1453"/>
                    <a:pt x="3681" y="1477"/>
                    <a:pt x="3524" y="1601"/>
                  </a:cubicBezTo>
                  <a:lnTo>
                    <a:pt x="3524" y="1601"/>
                  </a:lnTo>
                  <a:cubicBezTo>
                    <a:pt x="3442" y="1667"/>
                    <a:pt x="3335" y="1708"/>
                    <a:pt x="3219" y="1708"/>
                  </a:cubicBezTo>
                  <a:cubicBezTo>
                    <a:pt x="3219" y="1708"/>
                    <a:pt x="554" y="1700"/>
                    <a:pt x="546" y="1700"/>
                  </a:cubicBezTo>
                  <a:cubicBezTo>
                    <a:pt x="240" y="1717"/>
                    <a:pt x="1" y="1114"/>
                    <a:pt x="628" y="974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2"/>
            <p:cNvSpPr/>
            <p:nvPr/>
          </p:nvSpPr>
          <p:spPr>
            <a:xfrm>
              <a:off x="8672561" y="4183588"/>
              <a:ext cx="366358" cy="403587"/>
            </a:xfrm>
            <a:custGeom>
              <a:avLst/>
              <a:gdLst/>
              <a:ahLst/>
              <a:cxnLst/>
              <a:rect l="l" t="t" r="r" b="b"/>
              <a:pathLst>
                <a:path w="3582" h="3946" extrusionOk="0">
                  <a:moveTo>
                    <a:pt x="916" y="2823"/>
                  </a:moveTo>
                  <a:cubicBezTo>
                    <a:pt x="998" y="2204"/>
                    <a:pt x="998" y="1709"/>
                    <a:pt x="998" y="1709"/>
                  </a:cubicBezTo>
                  <a:cubicBezTo>
                    <a:pt x="1048" y="1626"/>
                    <a:pt x="1139" y="1577"/>
                    <a:pt x="1246" y="1585"/>
                  </a:cubicBezTo>
                  <a:cubicBezTo>
                    <a:pt x="1477" y="1610"/>
                    <a:pt x="1766" y="1420"/>
                    <a:pt x="1964" y="1098"/>
                  </a:cubicBezTo>
                  <a:cubicBezTo>
                    <a:pt x="2170" y="760"/>
                    <a:pt x="2203" y="389"/>
                    <a:pt x="2038" y="207"/>
                  </a:cubicBezTo>
                  <a:cubicBezTo>
                    <a:pt x="1997" y="149"/>
                    <a:pt x="1997" y="83"/>
                    <a:pt x="2030" y="17"/>
                  </a:cubicBezTo>
                  <a:lnTo>
                    <a:pt x="2038" y="1"/>
                  </a:lnTo>
                  <a:cubicBezTo>
                    <a:pt x="2038" y="1"/>
                    <a:pt x="2574" y="42"/>
                    <a:pt x="3185" y="273"/>
                  </a:cubicBezTo>
                  <a:cubicBezTo>
                    <a:pt x="3474" y="389"/>
                    <a:pt x="3581" y="727"/>
                    <a:pt x="3416" y="999"/>
                  </a:cubicBezTo>
                  <a:lnTo>
                    <a:pt x="3268" y="1247"/>
                  </a:lnTo>
                  <a:cubicBezTo>
                    <a:pt x="3226" y="1321"/>
                    <a:pt x="3160" y="1379"/>
                    <a:pt x="3078" y="1420"/>
                  </a:cubicBezTo>
                  <a:lnTo>
                    <a:pt x="2929" y="1503"/>
                  </a:lnTo>
                  <a:cubicBezTo>
                    <a:pt x="2748" y="1593"/>
                    <a:pt x="2649" y="1791"/>
                    <a:pt x="2682" y="1998"/>
                  </a:cubicBezTo>
                  <a:lnTo>
                    <a:pt x="2682" y="1998"/>
                  </a:lnTo>
                  <a:cubicBezTo>
                    <a:pt x="2698" y="2113"/>
                    <a:pt x="2665" y="2229"/>
                    <a:pt x="2616" y="2320"/>
                  </a:cubicBezTo>
                  <a:cubicBezTo>
                    <a:pt x="2616" y="2320"/>
                    <a:pt x="2154" y="3070"/>
                    <a:pt x="1758" y="3714"/>
                  </a:cubicBezTo>
                  <a:cubicBezTo>
                    <a:pt x="1667" y="3854"/>
                    <a:pt x="1502" y="3945"/>
                    <a:pt x="1329" y="3945"/>
                  </a:cubicBezTo>
                  <a:lnTo>
                    <a:pt x="1329" y="3945"/>
                  </a:lnTo>
                  <a:lnTo>
                    <a:pt x="685" y="3945"/>
                  </a:lnTo>
                  <a:lnTo>
                    <a:pt x="281" y="3945"/>
                  </a:lnTo>
                  <a:cubicBezTo>
                    <a:pt x="74" y="3945"/>
                    <a:pt x="0" y="3698"/>
                    <a:pt x="149" y="3565"/>
                  </a:cubicBezTo>
                  <a:lnTo>
                    <a:pt x="792" y="3029"/>
                  </a:lnTo>
                  <a:cubicBezTo>
                    <a:pt x="850" y="2988"/>
                    <a:pt x="899" y="2905"/>
                    <a:pt x="916" y="2823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2"/>
            <p:cNvSpPr/>
            <p:nvPr/>
          </p:nvSpPr>
          <p:spPr>
            <a:xfrm>
              <a:off x="8003263" y="3208890"/>
              <a:ext cx="178167" cy="136847"/>
            </a:xfrm>
            <a:custGeom>
              <a:avLst/>
              <a:gdLst/>
              <a:ahLst/>
              <a:cxnLst/>
              <a:rect l="l" t="t" r="r" b="b"/>
              <a:pathLst>
                <a:path w="1742" h="1338" extrusionOk="0">
                  <a:moveTo>
                    <a:pt x="1742" y="462"/>
                  </a:moveTo>
                  <a:lnTo>
                    <a:pt x="999" y="0"/>
                  </a:lnTo>
                  <a:lnTo>
                    <a:pt x="215" y="0"/>
                  </a:lnTo>
                  <a:cubicBezTo>
                    <a:pt x="83" y="0"/>
                    <a:pt x="1" y="132"/>
                    <a:pt x="50" y="256"/>
                  </a:cubicBezTo>
                  <a:lnTo>
                    <a:pt x="50" y="256"/>
                  </a:lnTo>
                  <a:cubicBezTo>
                    <a:pt x="141" y="438"/>
                    <a:pt x="331" y="561"/>
                    <a:pt x="545" y="561"/>
                  </a:cubicBezTo>
                  <a:lnTo>
                    <a:pt x="685" y="561"/>
                  </a:lnTo>
                  <a:lnTo>
                    <a:pt x="1403" y="133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2"/>
            <p:cNvSpPr/>
            <p:nvPr/>
          </p:nvSpPr>
          <p:spPr>
            <a:xfrm>
              <a:off x="7887690" y="3246834"/>
              <a:ext cx="109744" cy="55025"/>
            </a:xfrm>
            <a:custGeom>
              <a:avLst/>
              <a:gdLst/>
              <a:ahLst/>
              <a:cxnLst/>
              <a:rect l="l" t="t" r="r" b="b"/>
              <a:pathLst>
                <a:path w="1073" h="538" extrusionOk="0">
                  <a:moveTo>
                    <a:pt x="264" y="537"/>
                  </a:moveTo>
                  <a:lnTo>
                    <a:pt x="801" y="537"/>
                  </a:lnTo>
                  <a:cubicBezTo>
                    <a:pt x="941" y="537"/>
                    <a:pt x="1073" y="413"/>
                    <a:pt x="1073" y="265"/>
                  </a:cubicBezTo>
                  <a:lnTo>
                    <a:pt x="1073" y="265"/>
                  </a:lnTo>
                  <a:cubicBezTo>
                    <a:pt x="1073" y="124"/>
                    <a:pt x="949" y="1"/>
                    <a:pt x="801" y="1"/>
                  </a:cubicBezTo>
                  <a:lnTo>
                    <a:pt x="264" y="1"/>
                  </a:lnTo>
                  <a:cubicBezTo>
                    <a:pt x="124" y="1"/>
                    <a:pt x="0" y="124"/>
                    <a:pt x="0" y="265"/>
                  </a:cubicBezTo>
                  <a:lnTo>
                    <a:pt x="0" y="265"/>
                  </a:lnTo>
                  <a:cubicBezTo>
                    <a:pt x="0" y="413"/>
                    <a:pt x="107" y="537"/>
                    <a:pt x="264" y="5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2"/>
            <p:cNvSpPr/>
            <p:nvPr/>
          </p:nvSpPr>
          <p:spPr>
            <a:xfrm>
              <a:off x="7918885" y="3347270"/>
              <a:ext cx="109846" cy="55844"/>
            </a:xfrm>
            <a:custGeom>
              <a:avLst/>
              <a:gdLst/>
              <a:ahLst/>
              <a:cxnLst/>
              <a:rect l="l" t="t" r="r" b="b"/>
              <a:pathLst>
                <a:path w="1074" h="546" extrusionOk="0">
                  <a:moveTo>
                    <a:pt x="273" y="545"/>
                  </a:moveTo>
                  <a:lnTo>
                    <a:pt x="809" y="545"/>
                  </a:lnTo>
                  <a:cubicBezTo>
                    <a:pt x="949" y="545"/>
                    <a:pt x="1073" y="421"/>
                    <a:pt x="1073" y="273"/>
                  </a:cubicBezTo>
                  <a:lnTo>
                    <a:pt x="1073" y="273"/>
                  </a:lnTo>
                  <a:cubicBezTo>
                    <a:pt x="1073" y="133"/>
                    <a:pt x="949" y="1"/>
                    <a:pt x="809" y="1"/>
                  </a:cubicBezTo>
                  <a:lnTo>
                    <a:pt x="273" y="1"/>
                  </a:lnTo>
                  <a:cubicBezTo>
                    <a:pt x="124" y="1"/>
                    <a:pt x="0" y="124"/>
                    <a:pt x="0" y="273"/>
                  </a:cubicBezTo>
                  <a:lnTo>
                    <a:pt x="0" y="273"/>
                  </a:lnTo>
                  <a:cubicBezTo>
                    <a:pt x="0" y="430"/>
                    <a:pt x="116" y="545"/>
                    <a:pt x="273" y="5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2"/>
            <p:cNvSpPr/>
            <p:nvPr/>
          </p:nvSpPr>
          <p:spPr>
            <a:xfrm>
              <a:off x="7936579" y="3391147"/>
              <a:ext cx="59219" cy="43979"/>
            </a:xfrm>
            <a:custGeom>
              <a:avLst/>
              <a:gdLst/>
              <a:ahLst/>
              <a:cxnLst/>
              <a:rect l="l" t="t" r="r" b="b"/>
              <a:pathLst>
                <a:path w="579" h="430" extrusionOk="0">
                  <a:moveTo>
                    <a:pt x="223" y="430"/>
                  </a:moveTo>
                  <a:lnTo>
                    <a:pt x="364" y="430"/>
                  </a:lnTo>
                  <a:cubicBezTo>
                    <a:pt x="488" y="430"/>
                    <a:pt x="578" y="331"/>
                    <a:pt x="578" y="215"/>
                  </a:cubicBezTo>
                  <a:lnTo>
                    <a:pt x="578" y="215"/>
                  </a:lnTo>
                  <a:cubicBezTo>
                    <a:pt x="578" y="91"/>
                    <a:pt x="479" y="1"/>
                    <a:pt x="364" y="1"/>
                  </a:cubicBezTo>
                  <a:lnTo>
                    <a:pt x="223" y="1"/>
                  </a:lnTo>
                  <a:cubicBezTo>
                    <a:pt x="100" y="1"/>
                    <a:pt x="1" y="100"/>
                    <a:pt x="1" y="215"/>
                  </a:cubicBezTo>
                  <a:lnTo>
                    <a:pt x="1" y="215"/>
                  </a:lnTo>
                  <a:cubicBezTo>
                    <a:pt x="1" y="331"/>
                    <a:pt x="100" y="430"/>
                    <a:pt x="223" y="4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2"/>
            <p:cNvSpPr/>
            <p:nvPr/>
          </p:nvSpPr>
          <p:spPr>
            <a:xfrm>
              <a:off x="7900270" y="3298382"/>
              <a:ext cx="132654" cy="54105"/>
            </a:xfrm>
            <a:custGeom>
              <a:avLst/>
              <a:gdLst/>
              <a:ahLst/>
              <a:cxnLst/>
              <a:rect l="l" t="t" r="r" b="b"/>
              <a:pathLst>
                <a:path w="1297" h="529" extrusionOk="0">
                  <a:moveTo>
                    <a:pt x="257" y="528"/>
                  </a:moveTo>
                  <a:lnTo>
                    <a:pt x="1049" y="528"/>
                  </a:lnTo>
                  <a:cubicBezTo>
                    <a:pt x="1197" y="528"/>
                    <a:pt x="1296" y="413"/>
                    <a:pt x="1296" y="281"/>
                  </a:cubicBezTo>
                  <a:lnTo>
                    <a:pt x="1296" y="248"/>
                  </a:lnTo>
                  <a:cubicBezTo>
                    <a:pt x="1296" y="99"/>
                    <a:pt x="1181" y="0"/>
                    <a:pt x="1049" y="0"/>
                  </a:cubicBezTo>
                  <a:lnTo>
                    <a:pt x="257" y="0"/>
                  </a:lnTo>
                  <a:cubicBezTo>
                    <a:pt x="108" y="0"/>
                    <a:pt x="9" y="116"/>
                    <a:pt x="9" y="248"/>
                  </a:cubicBezTo>
                  <a:lnTo>
                    <a:pt x="9" y="281"/>
                  </a:lnTo>
                  <a:cubicBezTo>
                    <a:pt x="1" y="413"/>
                    <a:pt x="108" y="528"/>
                    <a:pt x="257" y="52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2"/>
            <p:cNvSpPr/>
            <p:nvPr/>
          </p:nvSpPr>
          <p:spPr>
            <a:xfrm>
              <a:off x="7897816" y="3126966"/>
              <a:ext cx="274308" cy="46536"/>
            </a:xfrm>
            <a:custGeom>
              <a:avLst/>
              <a:gdLst/>
              <a:ahLst/>
              <a:cxnLst/>
              <a:rect l="l" t="t" r="r" b="b"/>
              <a:pathLst>
                <a:path w="2682" h="455" extrusionOk="0">
                  <a:moveTo>
                    <a:pt x="0" y="455"/>
                  </a:moveTo>
                  <a:lnTo>
                    <a:pt x="2682" y="455"/>
                  </a:lnTo>
                  <a:lnTo>
                    <a:pt x="268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2"/>
            <p:cNvSpPr/>
            <p:nvPr/>
          </p:nvSpPr>
          <p:spPr>
            <a:xfrm>
              <a:off x="7918885" y="3104261"/>
              <a:ext cx="232170" cy="25365"/>
            </a:xfrm>
            <a:custGeom>
              <a:avLst/>
              <a:gdLst/>
              <a:ahLst/>
              <a:cxnLst/>
              <a:rect l="l" t="t" r="r" b="b"/>
              <a:pathLst>
                <a:path w="2270" h="248" extrusionOk="0">
                  <a:moveTo>
                    <a:pt x="0" y="248"/>
                  </a:moveTo>
                  <a:lnTo>
                    <a:pt x="2270" y="248"/>
                  </a:lnTo>
                  <a:lnTo>
                    <a:pt x="22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2"/>
            <p:cNvSpPr/>
            <p:nvPr/>
          </p:nvSpPr>
          <p:spPr>
            <a:xfrm>
              <a:off x="8324821" y="2756008"/>
              <a:ext cx="1195113" cy="1088437"/>
            </a:xfrm>
            <a:custGeom>
              <a:avLst/>
              <a:gdLst/>
              <a:ahLst/>
              <a:cxnLst/>
              <a:rect l="l" t="t" r="r" b="b"/>
              <a:pathLst>
                <a:path w="11685" h="10642" extrusionOk="0">
                  <a:moveTo>
                    <a:pt x="8794" y="0"/>
                  </a:moveTo>
                  <a:cubicBezTo>
                    <a:pt x="8591" y="0"/>
                    <a:pt x="8400" y="164"/>
                    <a:pt x="8400" y="402"/>
                  </a:cubicBezTo>
                  <a:cubicBezTo>
                    <a:pt x="8417" y="1788"/>
                    <a:pt x="8293" y="4717"/>
                    <a:pt x="7204" y="7300"/>
                  </a:cubicBezTo>
                  <a:cubicBezTo>
                    <a:pt x="6938" y="7925"/>
                    <a:pt x="6329" y="8309"/>
                    <a:pt x="5679" y="8309"/>
                  </a:cubicBezTo>
                  <a:cubicBezTo>
                    <a:pt x="5522" y="8309"/>
                    <a:pt x="5364" y="8287"/>
                    <a:pt x="5207" y="8241"/>
                  </a:cubicBezTo>
                  <a:cubicBezTo>
                    <a:pt x="4870" y="8140"/>
                    <a:pt x="4469" y="8066"/>
                    <a:pt x="4020" y="8066"/>
                  </a:cubicBezTo>
                  <a:cubicBezTo>
                    <a:pt x="2967" y="8066"/>
                    <a:pt x="1650" y="8473"/>
                    <a:pt x="273" y="9891"/>
                  </a:cubicBezTo>
                  <a:cubicBezTo>
                    <a:pt x="0" y="10180"/>
                    <a:pt x="198" y="10642"/>
                    <a:pt x="586" y="10642"/>
                  </a:cubicBezTo>
                  <a:lnTo>
                    <a:pt x="7328" y="10642"/>
                  </a:lnTo>
                  <a:cubicBezTo>
                    <a:pt x="9366" y="10642"/>
                    <a:pt x="11132" y="9214"/>
                    <a:pt x="11536" y="7209"/>
                  </a:cubicBezTo>
                  <a:cubicBezTo>
                    <a:pt x="11660" y="6599"/>
                    <a:pt x="11685" y="5897"/>
                    <a:pt x="11594" y="5105"/>
                  </a:cubicBezTo>
                  <a:cubicBezTo>
                    <a:pt x="11264" y="2374"/>
                    <a:pt x="9894" y="814"/>
                    <a:pt x="9044" y="96"/>
                  </a:cubicBezTo>
                  <a:cubicBezTo>
                    <a:pt x="8968" y="30"/>
                    <a:pt x="8880" y="0"/>
                    <a:pt x="8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2"/>
            <p:cNvSpPr/>
            <p:nvPr/>
          </p:nvSpPr>
          <p:spPr>
            <a:xfrm>
              <a:off x="8256500" y="3844336"/>
              <a:ext cx="315731" cy="744478"/>
            </a:xfrm>
            <a:custGeom>
              <a:avLst/>
              <a:gdLst/>
              <a:ahLst/>
              <a:cxnLst/>
              <a:rect l="l" t="t" r="r" b="b"/>
              <a:pathLst>
                <a:path w="3087" h="7279" extrusionOk="0">
                  <a:moveTo>
                    <a:pt x="256" y="7279"/>
                  </a:moveTo>
                  <a:lnTo>
                    <a:pt x="256" y="7279"/>
                  </a:lnTo>
                  <a:cubicBezTo>
                    <a:pt x="355" y="7279"/>
                    <a:pt x="446" y="7213"/>
                    <a:pt x="479" y="7122"/>
                  </a:cubicBezTo>
                  <a:lnTo>
                    <a:pt x="3086" y="1"/>
                  </a:lnTo>
                  <a:lnTo>
                    <a:pt x="1964" y="1"/>
                  </a:lnTo>
                  <a:lnTo>
                    <a:pt x="41" y="6990"/>
                  </a:lnTo>
                  <a:cubicBezTo>
                    <a:pt x="0" y="7130"/>
                    <a:pt x="107" y="7279"/>
                    <a:pt x="256" y="727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2"/>
            <p:cNvSpPr/>
            <p:nvPr/>
          </p:nvSpPr>
          <p:spPr>
            <a:xfrm>
              <a:off x="8940015" y="3844336"/>
              <a:ext cx="315731" cy="744478"/>
            </a:xfrm>
            <a:custGeom>
              <a:avLst/>
              <a:gdLst/>
              <a:ahLst/>
              <a:cxnLst/>
              <a:rect l="l" t="t" r="r" b="b"/>
              <a:pathLst>
                <a:path w="3087" h="7279" extrusionOk="0">
                  <a:moveTo>
                    <a:pt x="2823" y="7279"/>
                  </a:moveTo>
                  <a:lnTo>
                    <a:pt x="2823" y="7279"/>
                  </a:lnTo>
                  <a:cubicBezTo>
                    <a:pt x="2732" y="7279"/>
                    <a:pt x="2641" y="7213"/>
                    <a:pt x="2608" y="7122"/>
                  </a:cubicBezTo>
                  <a:lnTo>
                    <a:pt x="1" y="1"/>
                  </a:lnTo>
                  <a:lnTo>
                    <a:pt x="1123" y="1"/>
                  </a:lnTo>
                  <a:lnTo>
                    <a:pt x="3046" y="6990"/>
                  </a:lnTo>
                  <a:cubicBezTo>
                    <a:pt x="3087" y="7130"/>
                    <a:pt x="2971" y="7279"/>
                    <a:pt x="2823" y="727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2"/>
            <p:cNvSpPr/>
            <p:nvPr/>
          </p:nvSpPr>
          <p:spPr>
            <a:xfrm>
              <a:off x="8060640" y="3099147"/>
              <a:ext cx="519161" cy="453294"/>
            </a:xfrm>
            <a:custGeom>
              <a:avLst/>
              <a:gdLst/>
              <a:ahLst/>
              <a:cxnLst/>
              <a:rect l="l" t="t" r="r" b="b"/>
              <a:pathLst>
                <a:path w="5076" h="4432" extrusionOk="0">
                  <a:moveTo>
                    <a:pt x="463" y="4432"/>
                  </a:moveTo>
                  <a:lnTo>
                    <a:pt x="1" y="3450"/>
                  </a:lnTo>
                  <a:lnTo>
                    <a:pt x="2946" y="397"/>
                  </a:lnTo>
                  <a:cubicBezTo>
                    <a:pt x="3491" y="1"/>
                    <a:pt x="4267" y="108"/>
                    <a:pt x="4671" y="653"/>
                  </a:cubicBezTo>
                  <a:lnTo>
                    <a:pt x="4671" y="653"/>
                  </a:lnTo>
                  <a:cubicBezTo>
                    <a:pt x="5075" y="1205"/>
                    <a:pt x="4960" y="1981"/>
                    <a:pt x="4415" y="23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2"/>
            <p:cNvSpPr/>
            <p:nvPr/>
          </p:nvSpPr>
          <p:spPr>
            <a:xfrm>
              <a:off x="7853939" y="3548142"/>
              <a:ext cx="105550" cy="127540"/>
            </a:xfrm>
            <a:custGeom>
              <a:avLst/>
              <a:gdLst/>
              <a:ahLst/>
              <a:cxnLst/>
              <a:rect l="l" t="t" r="r" b="b"/>
              <a:pathLst>
                <a:path w="1032" h="1247" extrusionOk="0">
                  <a:moveTo>
                    <a:pt x="1031" y="174"/>
                  </a:moveTo>
                  <a:lnTo>
                    <a:pt x="792" y="0"/>
                  </a:lnTo>
                  <a:lnTo>
                    <a:pt x="50" y="991"/>
                  </a:lnTo>
                  <a:cubicBezTo>
                    <a:pt x="0" y="1057"/>
                    <a:pt x="17" y="1147"/>
                    <a:pt x="83" y="1197"/>
                  </a:cubicBezTo>
                  <a:lnTo>
                    <a:pt x="83" y="1197"/>
                  </a:lnTo>
                  <a:cubicBezTo>
                    <a:pt x="140" y="1246"/>
                    <a:pt x="231" y="1230"/>
                    <a:pt x="289" y="11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2"/>
            <p:cNvSpPr/>
            <p:nvPr/>
          </p:nvSpPr>
          <p:spPr>
            <a:xfrm>
              <a:off x="7894441" y="3474707"/>
              <a:ext cx="197498" cy="90413"/>
            </a:xfrm>
            <a:custGeom>
              <a:avLst/>
              <a:gdLst/>
              <a:ahLst/>
              <a:cxnLst/>
              <a:rect l="l" t="t" r="r" b="b"/>
              <a:pathLst>
                <a:path w="1931" h="884" extrusionOk="0">
                  <a:moveTo>
                    <a:pt x="1931" y="17"/>
                  </a:moveTo>
                  <a:lnTo>
                    <a:pt x="1353" y="1"/>
                  </a:lnTo>
                  <a:lnTo>
                    <a:pt x="165" y="388"/>
                  </a:lnTo>
                  <a:cubicBezTo>
                    <a:pt x="41" y="454"/>
                    <a:pt x="0" y="603"/>
                    <a:pt x="66" y="718"/>
                  </a:cubicBezTo>
                  <a:lnTo>
                    <a:pt x="66" y="718"/>
                  </a:lnTo>
                  <a:cubicBezTo>
                    <a:pt x="124" y="842"/>
                    <a:pt x="281" y="884"/>
                    <a:pt x="396" y="8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2"/>
            <p:cNvSpPr/>
            <p:nvPr/>
          </p:nvSpPr>
          <p:spPr>
            <a:xfrm>
              <a:off x="7908759" y="3563381"/>
              <a:ext cx="74356" cy="156178"/>
            </a:xfrm>
            <a:custGeom>
              <a:avLst/>
              <a:gdLst/>
              <a:ahLst/>
              <a:cxnLst/>
              <a:rect l="l" t="t" r="r" b="b"/>
              <a:pathLst>
                <a:path w="727" h="1527" extrusionOk="0">
                  <a:moveTo>
                    <a:pt x="727" y="91"/>
                  </a:moveTo>
                  <a:lnTo>
                    <a:pt x="438" y="0"/>
                  </a:lnTo>
                  <a:lnTo>
                    <a:pt x="25" y="1295"/>
                  </a:lnTo>
                  <a:cubicBezTo>
                    <a:pt x="0" y="1378"/>
                    <a:pt x="50" y="1461"/>
                    <a:pt x="132" y="1494"/>
                  </a:cubicBezTo>
                  <a:lnTo>
                    <a:pt x="132" y="1494"/>
                  </a:lnTo>
                  <a:cubicBezTo>
                    <a:pt x="215" y="1527"/>
                    <a:pt x="297" y="1469"/>
                    <a:pt x="322" y="13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2"/>
            <p:cNvSpPr/>
            <p:nvPr/>
          </p:nvSpPr>
          <p:spPr>
            <a:xfrm>
              <a:off x="7956829" y="3605519"/>
              <a:ext cx="44900" cy="128358"/>
            </a:xfrm>
            <a:custGeom>
              <a:avLst/>
              <a:gdLst/>
              <a:ahLst/>
              <a:cxnLst/>
              <a:rect l="l" t="t" r="r" b="b"/>
              <a:pathLst>
                <a:path w="439" h="1255" extrusionOk="0">
                  <a:moveTo>
                    <a:pt x="438" y="17"/>
                  </a:moveTo>
                  <a:lnTo>
                    <a:pt x="83" y="1"/>
                  </a:lnTo>
                  <a:lnTo>
                    <a:pt x="9" y="1057"/>
                  </a:lnTo>
                  <a:cubicBezTo>
                    <a:pt x="1" y="1156"/>
                    <a:pt x="75" y="1247"/>
                    <a:pt x="174" y="1247"/>
                  </a:cubicBezTo>
                  <a:lnTo>
                    <a:pt x="174" y="1247"/>
                  </a:lnTo>
                  <a:cubicBezTo>
                    <a:pt x="273" y="1255"/>
                    <a:pt x="364" y="1181"/>
                    <a:pt x="364" y="10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2"/>
            <p:cNvSpPr/>
            <p:nvPr/>
          </p:nvSpPr>
          <p:spPr>
            <a:xfrm>
              <a:off x="7989763" y="3611451"/>
              <a:ext cx="35593" cy="97982"/>
            </a:xfrm>
            <a:custGeom>
              <a:avLst/>
              <a:gdLst/>
              <a:ahLst/>
              <a:cxnLst/>
              <a:rect l="l" t="t" r="r" b="b"/>
              <a:pathLst>
                <a:path w="348" h="958" extrusionOk="0">
                  <a:moveTo>
                    <a:pt x="265" y="0"/>
                  </a:moveTo>
                  <a:lnTo>
                    <a:pt x="1" y="25"/>
                  </a:lnTo>
                  <a:lnTo>
                    <a:pt x="67" y="825"/>
                  </a:lnTo>
                  <a:cubicBezTo>
                    <a:pt x="83" y="900"/>
                    <a:pt x="141" y="958"/>
                    <a:pt x="215" y="949"/>
                  </a:cubicBezTo>
                  <a:lnTo>
                    <a:pt x="215" y="949"/>
                  </a:lnTo>
                  <a:cubicBezTo>
                    <a:pt x="289" y="941"/>
                    <a:pt x="347" y="875"/>
                    <a:pt x="339" y="8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2"/>
            <p:cNvSpPr/>
            <p:nvPr/>
          </p:nvSpPr>
          <p:spPr>
            <a:xfrm>
              <a:off x="7932385" y="3424898"/>
              <a:ext cx="248227" cy="219590"/>
            </a:xfrm>
            <a:custGeom>
              <a:avLst/>
              <a:gdLst/>
              <a:ahLst/>
              <a:cxnLst/>
              <a:rect l="l" t="t" r="r" b="b"/>
              <a:pathLst>
                <a:path w="2427" h="2147" extrusionOk="0">
                  <a:moveTo>
                    <a:pt x="0" y="1230"/>
                  </a:moveTo>
                  <a:lnTo>
                    <a:pt x="388" y="719"/>
                  </a:lnTo>
                  <a:cubicBezTo>
                    <a:pt x="446" y="636"/>
                    <a:pt x="537" y="587"/>
                    <a:pt x="644" y="545"/>
                  </a:cubicBezTo>
                  <a:cubicBezTo>
                    <a:pt x="1180" y="347"/>
                    <a:pt x="1502" y="1"/>
                    <a:pt x="1502" y="1"/>
                  </a:cubicBezTo>
                  <a:lnTo>
                    <a:pt x="2426" y="372"/>
                  </a:lnTo>
                  <a:lnTo>
                    <a:pt x="1733" y="1205"/>
                  </a:lnTo>
                  <a:lnTo>
                    <a:pt x="644" y="214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2"/>
            <p:cNvSpPr/>
            <p:nvPr/>
          </p:nvSpPr>
          <p:spPr>
            <a:xfrm>
              <a:off x="7966137" y="2721132"/>
              <a:ext cx="109846" cy="289548"/>
            </a:xfrm>
            <a:custGeom>
              <a:avLst/>
              <a:gdLst/>
              <a:ahLst/>
              <a:cxnLst/>
              <a:rect l="l" t="t" r="r" b="b"/>
              <a:pathLst>
                <a:path w="1074" h="2831" extrusionOk="0">
                  <a:moveTo>
                    <a:pt x="644" y="2830"/>
                  </a:moveTo>
                  <a:cubicBezTo>
                    <a:pt x="694" y="2558"/>
                    <a:pt x="776" y="2302"/>
                    <a:pt x="760" y="2088"/>
                  </a:cubicBezTo>
                  <a:cubicBezTo>
                    <a:pt x="727" y="1881"/>
                    <a:pt x="603" y="1758"/>
                    <a:pt x="397" y="1568"/>
                  </a:cubicBezTo>
                  <a:cubicBezTo>
                    <a:pt x="306" y="1477"/>
                    <a:pt x="190" y="1370"/>
                    <a:pt x="116" y="1229"/>
                  </a:cubicBezTo>
                  <a:cubicBezTo>
                    <a:pt x="75" y="1163"/>
                    <a:pt x="58" y="1073"/>
                    <a:pt x="25" y="998"/>
                  </a:cubicBezTo>
                  <a:cubicBezTo>
                    <a:pt x="17" y="916"/>
                    <a:pt x="1" y="833"/>
                    <a:pt x="1" y="767"/>
                  </a:cubicBezTo>
                  <a:cubicBezTo>
                    <a:pt x="25" y="446"/>
                    <a:pt x="190" y="206"/>
                    <a:pt x="364" y="0"/>
                  </a:cubicBezTo>
                  <a:cubicBezTo>
                    <a:pt x="331" y="281"/>
                    <a:pt x="273" y="536"/>
                    <a:pt x="314" y="751"/>
                  </a:cubicBezTo>
                  <a:cubicBezTo>
                    <a:pt x="347" y="974"/>
                    <a:pt x="479" y="1106"/>
                    <a:pt x="661" y="1287"/>
                  </a:cubicBezTo>
                  <a:cubicBezTo>
                    <a:pt x="760" y="1386"/>
                    <a:pt x="867" y="1477"/>
                    <a:pt x="949" y="1617"/>
                  </a:cubicBezTo>
                  <a:cubicBezTo>
                    <a:pt x="991" y="1692"/>
                    <a:pt x="1024" y="1766"/>
                    <a:pt x="1048" y="1848"/>
                  </a:cubicBezTo>
                  <a:cubicBezTo>
                    <a:pt x="1073" y="1931"/>
                    <a:pt x="1057" y="2013"/>
                    <a:pt x="1057" y="2096"/>
                  </a:cubicBezTo>
                  <a:cubicBezTo>
                    <a:pt x="1024" y="2401"/>
                    <a:pt x="842" y="2632"/>
                    <a:pt x="644" y="28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7" name="Google Shape;1647;p42"/>
          <p:cNvGrpSpPr/>
          <p:nvPr/>
        </p:nvGrpSpPr>
        <p:grpSpPr>
          <a:xfrm>
            <a:off x="4463775" y="1597825"/>
            <a:ext cx="1720910" cy="2990985"/>
            <a:chOff x="4463775" y="1597825"/>
            <a:chExt cx="1720910" cy="2990985"/>
          </a:xfrm>
        </p:grpSpPr>
        <p:sp>
          <p:nvSpPr>
            <p:cNvPr id="1648" name="Google Shape;1648;p42"/>
            <p:cNvSpPr/>
            <p:nvPr/>
          </p:nvSpPr>
          <p:spPr>
            <a:xfrm>
              <a:off x="4753218" y="4348151"/>
              <a:ext cx="335163" cy="240659"/>
            </a:xfrm>
            <a:custGeom>
              <a:avLst/>
              <a:gdLst/>
              <a:ahLst/>
              <a:cxnLst/>
              <a:rect l="l" t="t" r="r" b="b"/>
              <a:pathLst>
                <a:path w="3277" h="2353" extrusionOk="0">
                  <a:moveTo>
                    <a:pt x="2452" y="9"/>
                  </a:moveTo>
                  <a:lnTo>
                    <a:pt x="1" y="2353"/>
                  </a:lnTo>
                  <a:lnTo>
                    <a:pt x="1643" y="2353"/>
                  </a:lnTo>
                  <a:cubicBezTo>
                    <a:pt x="2080" y="2353"/>
                    <a:pt x="2493" y="2130"/>
                    <a:pt x="2740" y="1758"/>
                  </a:cubicBezTo>
                  <a:lnTo>
                    <a:pt x="2823" y="1635"/>
                  </a:lnTo>
                  <a:lnTo>
                    <a:pt x="2823" y="2336"/>
                  </a:lnTo>
                  <a:lnTo>
                    <a:pt x="3277" y="2336"/>
                  </a:lnTo>
                  <a:lnTo>
                    <a:pt x="3277" y="1"/>
                  </a:lnTo>
                  <a:lnTo>
                    <a:pt x="2452" y="1"/>
                  </a:ln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2"/>
            <p:cNvSpPr/>
            <p:nvPr/>
          </p:nvSpPr>
          <p:spPr>
            <a:xfrm>
              <a:off x="4853653" y="4152394"/>
              <a:ext cx="235647" cy="388348"/>
            </a:xfrm>
            <a:custGeom>
              <a:avLst/>
              <a:gdLst/>
              <a:ahLst/>
              <a:cxnLst/>
              <a:rect l="l" t="t" r="r" b="b"/>
              <a:pathLst>
                <a:path w="2304" h="3797" extrusionOk="0">
                  <a:moveTo>
                    <a:pt x="975" y="2459"/>
                  </a:moveTo>
                  <a:lnTo>
                    <a:pt x="59" y="3606"/>
                  </a:lnTo>
                  <a:cubicBezTo>
                    <a:pt x="1" y="3672"/>
                    <a:pt x="50" y="3796"/>
                    <a:pt x="149" y="3796"/>
                  </a:cubicBezTo>
                  <a:lnTo>
                    <a:pt x="149" y="3796"/>
                  </a:lnTo>
                  <a:cubicBezTo>
                    <a:pt x="397" y="3796"/>
                    <a:pt x="636" y="3714"/>
                    <a:pt x="834" y="3573"/>
                  </a:cubicBezTo>
                  <a:lnTo>
                    <a:pt x="1882" y="2781"/>
                  </a:lnTo>
                  <a:cubicBezTo>
                    <a:pt x="2155" y="2575"/>
                    <a:pt x="2303" y="2261"/>
                    <a:pt x="2303" y="1923"/>
                  </a:cubicBezTo>
                  <a:lnTo>
                    <a:pt x="2303" y="1"/>
                  </a:lnTo>
                  <a:lnTo>
                    <a:pt x="983" y="1"/>
                  </a:lnTo>
                  <a:lnTo>
                    <a:pt x="983" y="245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2"/>
            <p:cNvSpPr/>
            <p:nvPr/>
          </p:nvSpPr>
          <p:spPr>
            <a:xfrm>
              <a:off x="5778644" y="4348151"/>
              <a:ext cx="335163" cy="240659"/>
            </a:xfrm>
            <a:custGeom>
              <a:avLst/>
              <a:gdLst/>
              <a:ahLst/>
              <a:cxnLst/>
              <a:rect l="l" t="t" r="r" b="b"/>
              <a:pathLst>
                <a:path w="3277" h="2353" extrusionOk="0">
                  <a:moveTo>
                    <a:pt x="826" y="9"/>
                  </a:moveTo>
                  <a:lnTo>
                    <a:pt x="3276" y="2353"/>
                  </a:lnTo>
                  <a:lnTo>
                    <a:pt x="1643" y="2353"/>
                  </a:lnTo>
                  <a:cubicBezTo>
                    <a:pt x="1197" y="2353"/>
                    <a:pt x="784" y="2130"/>
                    <a:pt x="537" y="1758"/>
                  </a:cubicBezTo>
                  <a:lnTo>
                    <a:pt x="454" y="1635"/>
                  </a:lnTo>
                  <a:lnTo>
                    <a:pt x="454" y="2336"/>
                  </a:lnTo>
                  <a:lnTo>
                    <a:pt x="1" y="2336"/>
                  </a:lnTo>
                  <a:lnTo>
                    <a:pt x="1" y="1"/>
                  </a:lnTo>
                  <a:lnTo>
                    <a:pt x="826" y="1"/>
                  </a:ln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2"/>
            <p:cNvSpPr/>
            <p:nvPr/>
          </p:nvSpPr>
          <p:spPr>
            <a:xfrm>
              <a:off x="5700197" y="4152394"/>
              <a:ext cx="313992" cy="388348"/>
            </a:xfrm>
            <a:custGeom>
              <a:avLst/>
              <a:gdLst/>
              <a:ahLst/>
              <a:cxnLst/>
              <a:rect l="l" t="t" r="r" b="b"/>
              <a:pathLst>
                <a:path w="3070" h="3797" extrusionOk="0">
                  <a:moveTo>
                    <a:pt x="2088" y="2459"/>
                  </a:moveTo>
                  <a:lnTo>
                    <a:pt x="3004" y="3606"/>
                  </a:lnTo>
                  <a:cubicBezTo>
                    <a:pt x="3070" y="3672"/>
                    <a:pt x="3012" y="3796"/>
                    <a:pt x="2913" y="3796"/>
                  </a:cubicBezTo>
                  <a:lnTo>
                    <a:pt x="2913" y="3796"/>
                  </a:lnTo>
                  <a:cubicBezTo>
                    <a:pt x="2665" y="3796"/>
                    <a:pt x="2426" y="3714"/>
                    <a:pt x="2228" y="3573"/>
                  </a:cubicBezTo>
                  <a:lnTo>
                    <a:pt x="1180" y="2781"/>
                  </a:lnTo>
                  <a:cubicBezTo>
                    <a:pt x="908" y="2575"/>
                    <a:pt x="751" y="2261"/>
                    <a:pt x="751" y="1923"/>
                  </a:cubicBezTo>
                  <a:lnTo>
                    <a:pt x="0" y="1"/>
                  </a:lnTo>
                  <a:lnTo>
                    <a:pt x="13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2"/>
            <p:cNvSpPr/>
            <p:nvPr/>
          </p:nvSpPr>
          <p:spPr>
            <a:xfrm>
              <a:off x="5008091" y="1845028"/>
              <a:ext cx="138586" cy="353778"/>
            </a:xfrm>
            <a:custGeom>
              <a:avLst/>
              <a:gdLst/>
              <a:ahLst/>
              <a:cxnLst/>
              <a:rect l="l" t="t" r="r" b="b"/>
              <a:pathLst>
                <a:path w="1355" h="3459" extrusionOk="0">
                  <a:moveTo>
                    <a:pt x="1354" y="1940"/>
                  </a:moveTo>
                  <a:lnTo>
                    <a:pt x="1354" y="777"/>
                  </a:lnTo>
                  <a:lnTo>
                    <a:pt x="1354" y="1"/>
                  </a:lnTo>
                  <a:lnTo>
                    <a:pt x="1" y="1"/>
                  </a:lnTo>
                  <a:lnTo>
                    <a:pt x="1" y="2790"/>
                  </a:lnTo>
                  <a:cubicBezTo>
                    <a:pt x="1" y="3161"/>
                    <a:pt x="306" y="3458"/>
                    <a:pt x="678" y="3458"/>
                  </a:cubicBezTo>
                  <a:cubicBezTo>
                    <a:pt x="1049" y="3458"/>
                    <a:pt x="1346" y="3161"/>
                    <a:pt x="1346" y="27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2"/>
            <p:cNvSpPr/>
            <p:nvPr/>
          </p:nvSpPr>
          <p:spPr>
            <a:xfrm>
              <a:off x="5090833" y="1924395"/>
              <a:ext cx="55844" cy="119972"/>
            </a:xfrm>
            <a:custGeom>
              <a:avLst/>
              <a:gdLst/>
              <a:ahLst/>
              <a:cxnLst/>
              <a:rect l="l" t="t" r="r" b="b"/>
              <a:pathLst>
                <a:path w="546" h="1173" extrusionOk="0">
                  <a:moveTo>
                    <a:pt x="1" y="595"/>
                  </a:moveTo>
                  <a:cubicBezTo>
                    <a:pt x="1" y="842"/>
                    <a:pt x="215" y="1049"/>
                    <a:pt x="545" y="1172"/>
                  </a:cubicBezTo>
                  <a:lnTo>
                    <a:pt x="545" y="1"/>
                  </a:lnTo>
                  <a:cubicBezTo>
                    <a:pt x="215" y="124"/>
                    <a:pt x="1" y="339"/>
                    <a:pt x="1" y="595"/>
                  </a:cubicBezTo>
                  <a:close/>
                </a:path>
              </a:pathLst>
            </a:custGeom>
            <a:solidFill>
              <a:srgbClr val="EA4E5F">
                <a:alpha val="4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2"/>
            <p:cNvSpPr/>
            <p:nvPr/>
          </p:nvSpPr>
          <p:spPr>
            <a:xfrm>
              <a:off x="5187075" y="1720148"/>
              <a:ext cx="203430" cy="159655"/>
            </a:xfrm>
            <a:custGeom>
              <a:avLst/>
              <a:gdLst/>
              <a:ahLst/>
              <a:cxnLst/>
              <a:rect l="l" t="t" r="r" b="b"/>
              <a:pathLst>
                <a:path w="1989" h="1561" extrusionOk="0">
                  <a:moveTo>
                    <a:pt x="949" y="1"/>
                  </a:moveTo>
                  <a:cubicBezTo>
                    <a:pt x="949" y="1"/>
                    <a:pt x="1989" y="364"/>
                    <a:pt x="1139" y="958"/>
                  </a:cubicBezTo>
                  <a:cubicBezTo>
                    <a:pt x="297" y="1560"/>
                    <a:pt x="0" y="1445"/>
                    <a:pt x="0" y="1445"/>
                  </a:cubicBezTo>
                  <a:lnTo>
                    <a:pt x="578" y="5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2"/>
            <p:cNvSpPr/>
            <p:nvPr/>
          </p:nvSpPr>
          <p:spPr>
            <a:xfrm>
              <a:off x="4931384" y="1664510"/>
              <a:ext cx="372188" cy="357051"/>
            </a:xfrm>
            <a:custGeom>
              <a:avLst/>
              <a:gdLst/>
              <a:ahLst/>
              <a:cxnLst/>
              <a:rect l="l" t="t" r="r" b="b"/>
              <a:pathLst>
                <a:path w="3639" h="3491" extrusionOk="0">
                  <a:moveTo>
                    <a:pt x="2112" y="25"/>
                  </a:moveTo>
                  <a:cubicBezTo>
                    <a:pt x="2707" y="50"/>
                    <a:pt x="3177" y="198"/>
                    <a:pt x="3243" y="743"/>
                  </a:cubicBezTo>
                  <a:cubicBezTo>
                    <a:pt x="3259" y="924"/>
                    <a:pt x="3169" y="1345"/>
                    <a:pt x="3169" y="1345"/>
                  </a:cubicBezTo>
                  <a:cubicBezTo>
                    <a:pt x="3160" y="1543"/>
                    <a:pt x="3433" y="1815"/>
                    <a:pt x="3589" y="1956"/>
                  </a:cubicBezTo>
                  <a:cubicBezTo>
                    <a:pt x="3639" y="1997"/>
                    <a:pt x="3631" y="2080"/>
                    <a:pt x="3573" y="2113"/>
                  </a:cubicBezTo>
                  <a:lnTo>
                    <a:pt x="3350" y="2212"/>
                  </a:lnTo>
                  <a:cubicBezTo>
                    <a:pt x="3350" y="2212"/>
                    <a:pt x="3119" y="3276"/>
                    <a:pt x="2929" y="3392"/>
                  </a:cubicBezTo>
                  <a:cubicBezTo>
                    <a:pt x="2773" y="3491"/>
                    <a:pt x="1576" y="3202"/>
                    <a:pt x="1279" y="2905"/>
                  </a:cubicBezTo>
                  <a:cubicBezTo>
                    <a:pt x="1122" y="2748"/>
                    <a:pt x="1023" y="2649"/>
                    <a:pt x="875" y="2368"/>
                  </a:cubicBezTo>
                  <a:cubicBezTo>
                    <a:pt x="0" y="726"/>
                    <a:pt x="1329" y="0"/>
                    <a:pt x="2112" y="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2"/>
            <p:cNvSpPr/>
            <p:nvPr/>
          </p:nvSpPr>
          <p:spPr>
            <a:xfrm>
              <a:off x="6045381" y="2159018"/>
              <a:ext cx="131733" cy="85299"/>
            </a:xfrm>
            <a:custGeom>
              <a:avLst/>
              <a:gdLst/>
              <a:ahLst/>
              <a:cxnLst/>
              <a:rect l="l" t="t" r="r" b="b"/>
              <a:pathLst>
                <a:path w="1288" h="834" extrusionOk="0">
                  <a:moveTo>
                    <a:pt x="0" y="537"/>
                  </a:moveTo>
                  <a:lnTo>
                    <a:pt x="140" y="834"/>
                  </a:lnTo>
                  <a:lnTo>
                    <a:pt x="1172" y="331"/>
                  </a:lnTo>
                  <a:cubicBezTo>
                    <a:pt x="1263" y="289"/>
                    <a:pt x="1287" y="199"/>
                    <a:pt x="1246" y="108"/>
                  </a:cubicBezTo>
                  <a:lnTo>
                    <a:pt x="1246" y="108"/>
                  </a:lnTo>
                  <a:cubicBezTo>
                    <a:pt x="1205" y="25"/>
                    <a:pt x="1114" y="1"/>
                    <a:pt x="1031" y="4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2"/>
            <p:cNvSpPr/>
            <p:nvPr/>
          </p:nvSpPr>
          <p:spPr>
            <a:xfrm>
              <a:off x="6014903" y="2156461"/>
              <a:ext cx="98084" cy="83663"/>
            </a:xfrm>
            <a:custGeom>
              <a:avLst/>
              <a:gdLst/>
              <a:ahLst/>
              <a:cxnLst/>
              <a:rect l="l" t="t" r="r" b="b"/>
              <a:pathLst>
                <a:path w="959" h="818" extrusionOk="0">
                  <a:moveTo>
                    <a:pt x="1" y="611"/>
                  </a:moveTo>
                  <a:lnTo>
                    <a:pt x="158" y="818"/>
                  </a:lnTo>
                  <a:lnTo>
                    <a:pt x="884" y="265"/>
                  </a:lnTo>
                  <a:cubicBezTo>
                    <a:pt x="950" y="224"/>
                    <a:pt x="958" y="141"/>
                    <a:pt x="909" y="75"/>
                  </a:cubicBezTo>
                  <a:lnTo>
                    <a:pt x="909" y="75"/>
                  </a:lnTo>
                  <a:cubicBezTo>
                    <a:pt x="867" y="17"/>
                    <a:pt x="785" y="1"/>
                    <a:pt x="719" y="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2"/>
            <p:cNvSpPr/>
            <p:nvPr/>
          </p:nvSpPr>
          <p:spPr>
            <a:xfrm>
              <a:off x="5911194" y="2105834"/>
              <a:ext cx="90311" cy="122528"/>
            </a:xfrm>
            <a:custGeom>
              <a:avLst/>
              <a:gdLst/>
              <a:ahLst/>
              <a:cxnLst/>
              <a:rect l="l" t="t" r="r" b="b"/>
              <a:pathLst>
                <a:path w="883" h="1198" extrusionOk="0">
                  <a:moveTo>
                    <a:pt x="0" y="1016"/>
                  </a:moveTo>
                  <a:lnTo>
                    <a:pt x="330" y="1197"/>
                  </a:lnTo>
                  <a:lnTo>
                    <a:pt x="825" y="314"/>
                  </a:lnTo>
                  <a:cubicBezTo>
                    <a:pt x="883" y="223"/>
                    <a:pt x="850" y="108"/>
                    <a:pt x="759" y="58"/>
                  </a:cubicBezTo>
                  <a:lnTo>
                    <a:pt x="759" y="58"/>
                  </a:lnTo>
                  <a:cubicBezTo>
                    <a:pt x="660" y="1"/>
                    <a:pt x="553" y="34"/>
                    <a:pt x="495" y="124"/>
                  </a:cubicBezTo>
                  <a:close/>
                </a:path>
              </a:pathLst>
            </a:custGeom>
            <a:solidFill>
              <a:srgbClr val="FB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2"/>
            <p:cNvSpPr/>
            <p:nvPr/>
          </p:nvSpPr>
          <p:spPr>
            <a:xfrm>
              <a:off x="5831009" y="2151450"/>
              <a:ext cx="353676" cy="256614"/>
            </a:xfrm>
            <a:custGeom>
              <a:avLst/>
              <a:gdLst/>
              <a:ahLst/>
              <a:cxnLst/>
              <a:rect l="l" t="t" r="r" b="b"/>
              <a:pathLst>
                <a:path w="3458" h="2509" extrusionOk="0">
                  <a:moveTo>
                    <a:pt x="1221" y="561"/>
                  </a:moveTo>
                  <a:cubicBezTo>
                    <a:pt x="1147" y="792"/>
                    <a:pt x="2674" y="388"/>
                    <a:pt x="3160" y="355"/>
                  </a:cubicBezTo>
                  <a:lnTo>
                    <a:pt x="3235" y="355"/>
                  </a:lnTo>
                  <a:cubicBezTo>
                    <a:pt x="3441" y="355"/>
                    <a:pt x="3458" y="652"/>
                    <a:pt x="3260" y="693"/>
                  </a:cubicBezTo>
                  <a:cubicBezTo>
                    <a:pt x="2657" y="809"/>
                    <a:pt x="1609" y="974"/>
                    <a:pt x="949" y="1601"/>
                  </a:cubicBezTo>
                  <a:cubicBezTo>
                    <a:pt x="0" y="2509"/>
                    <a:pt x="305" y="1081"/>
                    <a:pt x="305" y="1081"/>
                  </a:cubicBezTo>
                  <a:cubicBezTo>
                    <a:pt x="305" y="1081"/>
                    <a:pt x="305" y="809"/>
                    <a:pt x="479" y="570"/>
                  </a:cubicBezTo>
                  <a:cubicBezTo>
                    <a:pt x="652" y="339"/>
                    <a:pt x="1015" y="157"/>
                    <a:pt x="1106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2"/>
            <p:cNvSpPr/>
            <p:nvPr/>
          </p:nvSpPr>
          <p:spPr>
            <a:xfrm>
              <a:off x="5630956" y="2269579"/>
              <a:ext cx="308162" cy="382416"/>
            </a:xfrm>
            <a:custGeom>
              <a:avLst/>
              <a:gdLst/>
              <a:ahLst/>
              <a:cxnLst/>
              <a:rect l="l" t="t" r="r" b="b"/>
              <a:pathLst>
                <a:path w="3013" h="3739" extrusionOk="0">
                  <a:moveTo>
                    <a:pt x="3012" y="289"/>
                  </a:moveTo>
                  <a:lnTo>
                    <a:pt x="2286" y="0"/>
                  </a:lnTo>
                  <a:lnTo>
                    <a:pt x="256" y="2261"/>
                  </a:lnTo>
                  <a:cubicBezTo>
                    <a:pt x="1" y="2674"/>
                    <a:pt x="116" y="3219"/>
                    <a:pt x="529" y="3474"/>
                  </a:cubicBezTo>
                  <a:lnTo>
                    <a:pt x="529" y="3474"/>
                  </a:lnTo>
                  <a:cubicBezTo>
                    <a:pt x="941" y="3738"/>
                    <a:pt x="1486" y="3623"/>
                    <a:pt x="1742" y="3210"/>
                  </a:cubicBezTo>
                  <a:close/>
                </a:path>
              </a:pathLst>
            </a:custGeom>
            <a:solidFill>
              <a:srgbClr val="FB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1" name="Google Shape;1661;p42"/>
            <p:cNvGrpSpPr/>
            <p:nvPr/>
          </p:nvGrpSpPr>
          <p:grpSpPr>
            <a:xfrm>
              <a:off x="4871450" y="2574262"/>
              <a:ext cx="1161359" cy="1677862"/>
              <a:chOff x="4871450" y="2574262"/>
              <a:chExt cx="1161359" cy="1677862"/>
            </a:xfrm>
          </p:grpSpPr>
          <p:sp>
            <p:nvSpPr>
              <p:cNvPr id="1662" name="Google Shape;1662;p42"/>
              <p:cNvSpPr/>
              <p:nvPr/>
            </p:nvSpPr>
            <p:spPr>
              <a:xfrm>
                <a:off x="4871450" y="2574262"/>
                <a:ext cx="313992" cy="1677862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16405" extrusionOk="0">
                    <a:moveTo>
                      <a:pt x="0" y="0"/>
                    </a:moveTo>
                    <a:lnTo>
                      <a:pt x="3070" y="0"/>
                    </a:lnTo>
                    <a:lnTo>
                      <a:pt x="3070" y="16404"/>
                    </a:lnTo>
                    <a:lnTo>
                      <a:pt x="0" y="164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2"/>
              <p:cNvSpPr/>
              <p:nvPr/>
            </p:nvSpPr>
            <p:spPr>
              <a:xfrm>
                <a:off x="5079889" y="2586944"/>
                <a:ext cx="952919" cy="1665180"/>
              </a:xfrm>
              <a:custGeom>
                <a:avLst/>
                <a:gdLst/>
                <a:ahLst/>
                <a:cxnLst/>
                <a:rect l="l" t="t" r="r" b="b"/>
                <a:pathLst>
                  <a:path w="9317" h="16281" extrusionOk="0">
                    <a:moveTo>
                      <a:pt x="0" y="0"/>
                    </a:moveTo>
                    <a:lnTo>
                      <a:pt x="2575" y="0"/>
                    </a:lnTo>
                    <a:lnTo>
                      <a:pt x="9316" y="16280"/>
                    </a:lnTo>
                    <a:lnTo>
                      <a:pt x="5512" y="1628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2"/>
              <p:cNvSpPr/>
              <p:nvPr/>
            </p:nvSpPr>
            <p:spPr>
              <a:xfrm>
                <a:off x="5053707" y="2759076"/>
                <a:ext cx="232170" cy="314912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079" extrusionOk="0">
                    <a:moveTo>
                      <a:pt x="1" y="0"/>
                    </a:moveTo>
                    <a:lnTo>
                      <a:pt x="2270" y="0"/>
                    </a:lnTo>
                    <a:lnTo>
                      <a:pt x="2270" y="3078"/>
                    </a:lnTo>
                    <a:lnTo>
                      <a:pt x="1" y="307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5" name="Google Shape;1665;p42"/>
            <p:cNvGrpSpPr/>
            <p:nvPr/>
          </p:nvGrpSpPr>
          <p:grpSpPr>
            <a:xfrm>
              <a:off x="4463775" y="2057764"/>
              <a:ext cx="1466855" cy="824661"/>
              <a:chOff x="4463775" y="2057764"/>
              <a:chExt cx="1466855" cy="824661"/>
            </a:xfrm>
          </p:grpSpPr>
          <p:sp>
            <p:nvSpPr>
              <p:cNvPr id="1666" name="Google Shape;1666;p42"/>
              <p:cNvSpPr/>
              <p:nvPr/>
            </p:nvSpPr>
            <p:spPr>
              <a:xfrm>
                <a:off x="4745649" y="2057764"/>
                <a:ext cx="679532" cy="549537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5373" extrusionOk="0">
                    <a:moveTo>
                      <a:pt x="686" y="5017"/>
                    </a:moveTo>
                    <a:lnTo>
                      <a:pt x="776" y="5116"/>
                    </a:lnTo>
                    <a:cubicBezTo>
                      <a:pt x="941" y="5281"/>
                      <a:pt x="1181" y="5372"/>
                      <a:pt x="1428" y="5372"/>
                    </a:cubicBezTo>
                    <a:lnTo>
                      <a:pt x="5323" y="5372"/>
                    </a:lnTo>
                    <a:cubicBezTo>
                      <a:pt x="5521" y="5372"/>
                      <a:pt x="5719" y="5306"/>
                      <a:pt x="5868" y="5199"/>
                    </a:cubicBezTo>
                    <a:lnTo>
                      <a:pt x="6173" y="4976"/>
                    </a:lnTo>
                    <a:cubicBezTo>
                      <a:pt x="6280" y="4893"/>
                      <a:pt x="6321" y="4761"/>
                      <a:pt x="6280" y="4638"/>
                    </a:cubicBezTo>
                    <a:lnTo>
                      <a:pt x="5925" y="3631"/>
                    </a:lnTo>
                    <a:cubicBezTo>
                      <a:pt x="5901" y="3557"/>
                      <a:pt x="5892" y="3482"/>
                      <a:pt x="5909" y="3408"/>
                    </a:cubicBezTo>
                    <a:lnTo>
                      <a:pt x="6585" y="553"/>
                    </a:lnTo>
                    <a:cubicBezTo>
                      <a:pt x="6643" y="256"/>
                      <a:pt x="6354" y="0"/>
                      <a:pt x="6008" y="25"/>
                    </a:cubicBezTo>
                    <a:lnTo>
                      <a:pt x="397" y="578"/>
                    </a:lnTo>
                    <a:cubicBezTo>
                      <a:pt x="149" y="594"/>
                      <a:pt x="1" y="825"/>
                      <a:pt x="91" y="1015"/>
                    </a:cubicBezTo>
                    <a:lnTo>
                      <a:pt x="1428" y="3111"/>
                    </a:lnTo>
                    <a:cubicBezTo>
                      <a:pt x="1519" y="3243"/>
                      <a:pt x="1511" y="3425"/>
                      <a:pt x="1412" y="3557"/>
                    </a:cubicBezTo>
                    <a:lnTo>
                      <a:pt x="653" y="4646"/>
                    </a:lnTo>
                    <a:cubicBezTo>
                      <a:pt x="570" y="4761"/>
                      <a:pt x="578" y="4918"/>
                      <a:pt x="686" y="50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4F3F9B"/>
                  </a:gs>
                  <a:gs pos="100000">
                    <a:srgbClr val="221D3B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42"/>
              <p:cNvSpPr/>
              <p:nvPr/>
            </p:nvSpPr>
            <p:spPr>
              <a:xfrm>
                <a:off x="5241896" y="2083947"/>
                <a:ext cx="509035" cy="616120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024" extrusionOk="0">
                    <a:moveTo>
                      <a:pt x="4399" y="5718"/>
                    </a:moveTo>
                    <a:lnTo>
                      <a:pt x="4399" y="5718"/>
                    </a:lnTo>
                    <a:cubicBezTo>
                      <a:pt x="4852" y="5405"/>
                      <a:pt x="4976" y="4786"/>
                      <a:pt x="4671" y="4332"/>
                    </a:cubicBezTo>
                    <a:lnTo>
                      <a:pt x="1651" y="0"/>
                    </a:lnTo>
                    <a:lnTo>
                      <a:pt x="1" y="1114"/>
                    </a:lnTo>
                    <a:lnTo>
                      <a:pt x="3021" y="5446"/>
                    </a:lnTo>
                    <a:cubicBezTo>
                      <a:pt x="3326" y="5908"/>
                      <a:pt x="3945" y="6024"/>
                      <a:pt x="4399" y="5718"/>
                    </a:cubicBezTo>
                    <a:close/>
                  </a:path>
                </a:pathLst>
              </a:custGeom>
              <a:gradFill>
                <a:gsLst>
                  <a:gs pos="0">
                    <a:srgbClr val="4F3F9B"/>
                  </a:gs>
                  <a:gs pos="100000">
                    <a:srgbClr val="221D3B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42"/>
              <p:cNvSpPr/>
              <p:nvPr/>
            </p:nvSpPr>
            <p:spPr>
              <a:xfrm>
                <a:off x="4463775" y="2142961"/>
                <a:ext cx="471090" cy="692112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6767" extrusionOk="0">
                    <a:moveTo>
                      <a:pt x="677" y="6519"/>
                    </a:moveTo>
                    <a:lnTo>
                      <a:pt x="677" y="6519"/>
                    </a:lnTo>
                    <a:cubicBezTo>
                      <a:pt x="1156" y="6767"/>
                      <a:pt x="1775" y="6552"/>
                      <a:pt x="2055" y="6016"/>
                    </a:cubicBezTo>
                    <a:lnTo>
                      <a:pt x="4605" y="908"/>
                    </a:lnTo>
                    <a:lnTo>
                      <a:pt x="2839" y="1"/>
                    </a:lnTo>
                    <a:lnTo>
                      <a:pt x="290" y="5108"/>
                    </a:lnTo>
                    <a:cubicBezTo>
                      <a:pt x="1" y="5645"/>
                      <a:pt x="182" y="6272"/>
                      <a:pt x="677" y="65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F3F9B"/>
                  </a:gs>
                  <a:gs pos="100000">
                    <a:srgbClr val="221D3B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2"/>
              <p:cNvSpPr/>
              <p:nvPr/>
            </p:nvSpPr>
            <p:spPr>
              <a:xfrm>
                <a:off x="4500083" y="2497452"/>
                <a:ext cx="438157" cy="384973"/>
              </a:xfrm>
              <a:custGeom>
                <a:avLst/>
                <a:gdLst/>
                <a:ahLst/>
                <a:cxnLst/>
                <a:rect l="l" t="t" r="r" b="b"/>
                <a:pathLst>
                  <a:path w="4284" h="3764" extrusionOk="0">
                    <a:moveTo>
                      <a:pt x="2492" y="3169"/>
                    </a:moveTo>
                    <a:lnTo>
                      <a:pt x="4283" y="1469"/>
                    </a:lnTo>
                    <a:lnTo>
                      <a:pt x="2930" y="0"/>
                    </a:lnTo>
                    <a:lnTo>
                      <a:pt x="1" y="2798"/>
                    </a:lnTo>
                    <a:lnTo>
                      <a:pt x="273" y="3095"/>
                    </a:lnTo>
                    <a:cubicBezTo>
                      <a:pt x="875" y="3738"/>
                      <a:pt x="1865" y="3763"/>
                      <a:pt x="2492" y="316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F3F9B"/>
                  </a:gs>
                  <a:gs pos="100000">
                    <a:srgbClr val="221D3B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2"/>
              <p:cNvSpPr/>
              <p:nvPr/>
            </p:nvSpPr>
            <p:spPr>
              <a:xfrm>
                <a:off x="5512008" y="2293205"/>
                <a:ext cx="418622" cy="493796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4828" extrusionOk="0">
                    <a:moveTo>
                      <a:pt x="0" y="2864"/>
                    </a:moveTo>
                    <a:lnTo>
                      <a:pt x="701" y="3887"/>
                    </a:lnTo>
                    <a:cubicBezTo>
                      <a:pt x="1337" y="4828"/>
                      <a:pt x="2789" y="4679"/>
                      <a:pt x="3235" y="3648"/>
                    </a:cubicBezTo>
                    <a:lnTo>
                      <a:pt x="4093" y="512"/>
                    </a:lnTo>
                    <a:lnTo>
                      <a:pt x="3012" y="1"/>
                    </a:lnTo>
                    <a:close/>
                  </a:path>
                </a:pathLst>
              </a:custGeom>
              <a:gradFill>
                <a:gsLst>
                  <a:gs pos="0">
                    <a:srgbClr val="4F3F9B"/>
                  </a:gs>
                  <a:gs pos="100000">
                    <a:srgbClr val="221D3B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1" name="Google Shape;1671;p42"/>
            <p:cNvSpPr/>
            <p:nvPr/>
          </p:nvSpPr>
          <p:spPr>
            <a:xfrm>
              <a:off x="4706886" y="2492338"/>
              <a:ext cx="211101" cy="211101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2063" y="1032"/>
                  </a:moveTo>
                  <a:cubicBezTo>
                    <a:pt x="2063" y="1602"/>
                    <a:pt x="1601" y="2064"/>
                    <a:pt x="1032" y="2064"/>
                  </a:cubicBezTo>
                  <a:cubicBezTo>
                    <a:pt x="462" y="2064"/>
                    <a:pt x="0" y="1602"/>
                    <a:pt x="0" y="1032"/>
                  </a:cubicBezTo>
                  <a:cubicBezTo>
                    <a:pt x="0" y="463"/>
                    <a:pt x="462" y="1"/>
                    <a:pt x="1032" y="1"/>
                  </a:cubicBezTo>
                  <a:cubicBezTo>
                    <a:pt x="1601" y="1"/>
                    <a:pt x="2063" y="463"/>
                    <a:pt x="2063" y="10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2"/>
            <p:cNvSpPr/>
            <p:nvPr/>
          </p:nvSpPr>
          <p:spPr>
            <a:xfrm>
              <a:off x="4782776" y="2457769"/>
              <a:ext cx="227977" cy="266842"/>
            </a:xfrm>
            <a:custGeom>
              <a:avLst/>
              <a:gdLst/>
              <a:ahLst/>
              <a:cxnLst/>
              <a:rect l="l" t="t" r="r" b="b"/>
              <a:pathLst>
                <a:path w="2229" h="2609" extrusionOk="0">
                  <a:moveTo>
                    <a:pt x="1" y="1"/>
                  </a:moveTo>
                  <a:lnTo>
                    <a:pt x="2229" y="1"/>
                  </a:lnTo>
                  <a:lnTo>
                    <a:pt x="2229" y="2608"/>
                  </a:lnTo>
                  <a:lnTo>
                    <a:pt x="1" y="2608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2"/>
            <p:cNvSpPr/>
            <p:nvPr/>
          </p:nvSpPr>
          <p:spPr>
            <a:xfrm>
              <a:off x="4768457" y="1597825"/>
              <a:ext cx="639848" cy="522433"/>
            </a:xfrm>
            <a:custGeom>
              <a:avLst/>
              <a:gdLst/>
              <a:ahLst/>
              <a:cxnLst/>
              <a:rect l="l" t="t" r="r" b="b"/>
              <a:pathLst>
                <a:path w="6256" h="5108" extrusionOk="0">
                  <a:moveTo>
                    <a:pt x="3606" y="2121"/>
                  </a:moveTo>
                  <a:cubicBezTo>
                    <a:pt x="3367" y="2146"/>
                    <a:pt x="3202" y="2385"/>
                    <a:pt x="3268" y="2616"/>
                  </a:cubicBezTo>
                  <a:cubicBezTo>
                    <a:pt x="3499" y="3441"/>
                    <a:pt x="3763" y="5108"/>
                    <a:pt x="1997" y="5108"/>
                  </a:cubicBezTo>
                  <a:lnTo>
                    <a:pt x="1" y="5108"/>
                  </a:lnTo>
                  <a:cubicBezTo>
                    <a:pt x="1" y="5108"/>
                    <a:pt x="1279" y="3664"/>
                    <a:pt x="1478" y="2022"/>
                  </a:cubicBezTo>
                  <a:cubicBezTo>
                    <a:pt x="1643" y="718"/>
                    <a:pt x="2889" y="0"/>
                    <a:pt x="3920" y="116"/>
                  </a:cubicBezTo>
                  <a:cubicBezTo>
                    <a:pt x="5331" y="264"/>
                    <a:pt x="6255" y="1873"/>
                    <a:pt x="3606" y="212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55433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p84"/>
          <p:cNvSpPr txBox="1">
            <a:spLocks noGrp="1"/>
          </p:cNvSpPr>
          <p:nvPr>
            <p:ph type="title"/>
          </p:nvPr>
        </p:nvSpPr>
        <p:spPr>
          <a:xfrm>
            <a:off x="738850" y="469125"/>
            <a:ext cx="76647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No podrán ser </a:t>
            </a:r>
            <a:r>
              <a:rPr lang="es-ES" dirty="0">
                <a:solidFill>
                  <a:schemeClr val="lt1"/>
                </a:solidFill>
              </a:rPr>
              <a:t>Proveedores del Estado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983" name="Google Shape;2983;p84"/>
          <p:cNvSpPr txBox="1"/>
          <p:nvPr/>
        </p:nvSpPr>
        <p:spPr>
          <a:xfrm>
            <a:off x="1951107" y="1967225"/>
            <a:ext cx="571395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_tradnl" dirty="0">
                <a:solidFill>
                  <a:schemeClr val="tx1"/>
                </a:solidFill>
                <a:latin typeface="Oswald" panose="00000500000000000000" pitchFamily="2" charset="0"/>
              </a:rPr>
              <a:t>Condenas por lavado de activos.</a:t>
            </a:r>
            <a:endParaRPr dirty="0">
              <a:solidFill>
                <a:schemeClr val="tx1"/>
              </a:solidFill>
              <a:latin typeface="Oswald" panose="00000500000000000000" pitchFamily="2" charset="0"/>
              <a:ea typeface="Oswald"/>
              <a:cs typeface="Oswald"/>
              <a:sym typeface="Oswald"/>
            </a:endParaRPr>
          </a:p>
        </p:txBody>
      </p:sp>
      <p:sp>
        <p:nvSpPr>
          <p:cNvPr id="2984" name="Google Shape;2984;p84"/>
          <p:cNvSpPr txBox="1"/>
          <p:nvPr/>
        </p:nvSpPr>
        <p:spPr>
          <a:xfrm>
            <a:off x="1951086" y="2557499"/>
            <a:ext cx="5252795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r>
              <a:rPr lang="es-ES_tradnl" dirty="0">
                <a:solidFill>
                  <a:schemeClr val="tx1"/>
                </a:solidFill>
                <a:latin typeface="Oswald" panose="00000500000000000000" pitchFamily="2" charset="0"/>
              </a:rPr>
              <a:t>Condenas por delitos concursales establecidos en el Código Penal y delitos establecidos en el Código Tributario.</a:t>
            </a:r>
          </a:p>
        </p:txBody>
      </p:sp>
      <p:sp>
        <p:nvSpPr>
          <p:cNvPr id="2985" name="Google Shape;2985;p84"/>
          <p:cNvSpPr txBox="1"/>
          <p:nvPr/>
        </p:nvSpPr>
        <p:spPr>
          <a:xfrm>
            <a:off x="1951107" y="3162549"/>
            <a:ext cx="5435654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r>
              <a:rPr lang="es-ES_tradnl" dirty="0">
                <a:solidFill>
                  <a:schemeClr val="tx1"/>
                </a:solidFill>
                <a:latin typeface="Oswald" panose="00000500000000000000" pitchFamily="2" charset="0"/>
              </a:rPr>
              <a:t>Condenas por incumplimiento contractual derivado de culpa o falta de diligencia.</a:t>
            </a:r>
          </a:p>
        </p:txBody>
      </p:sp>
      <p:sp>
        <p:nvSpPr>
          <p:cNvPr id="2987" name="Google Shape;2987;p84"/>
          <p:cNvSpPr txBox="1"/>
          <p:nvPr/>
        </p:nvSpPr>
        <p:spPr>
          <a:xfrm>
            <a:off x="1951106" y="1377800"/>
            <a:ext cx="5435655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s-ES_tradnl" dirty="0">
              <a:solidFill>
                <a:schemeClr val="tx1"/>
              </a:solidFill>
              <a:latin typeface="Oswald" panose="00000500000000000000" pitchFamily="2" charset="0"/>
            </a:endParaRPr>
          </a:p>
          <a:p>
            <a:r>
              <a:rPr lang="es-ES_tradnl" dirty="0">
                <a:solidFill>
                  <a:schemeClr val="tx1"/>
                </a:solidFill>
                <a:latin typeface="Oswald" panose="00000500000000000000" pitchFamily="2" charset="0"/>
              </a:rPr>
              <a:t>Condenas por delitos de cohecho o financiamiento del terrorismo.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93" name="Google Shape;2993;p84"/>
          <p:cNvSpPr/>
          <p:nvPr/>
        </p:nvSpPr>
        <p:spPr>
          <a:xfrm>
            <a:off x="1175838" y="1372400"/>
            <a:ext cx="635100" cy="484800"/>
          </a:xfrm>
          <a:prstGeom prst="snip1Rect">
            <a:avLst>
              <a:gd name="adj" fmla="val 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chemeClr val="lt1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rPr>
              <a:t>01</a:t>
            </a:r>
            <a:endParaRPr sz="2400" i="1">
              <a:solidFill>
                <a:schemeClr val="lt1"/>
              </a:solidFill>
              <a:latin typeface="Fira Sans Extra Condensed ExtraBold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sp>
        <p:nvSpPr>
          <p:cNvPr id="2994" name="Google Shape;2994;p84"/>
          <p:cNvSpPr/>
          <p:nvPr/>
        </p:nvSpPr>
        <p:spPr>
          <a:xfrm>
            <a:off x="1175838" y="1964950"/>
            <a:ext cx="635100" cy="484800"/>
          </a:xfrm>
          <a:prstGeom prst="snip1Rect">
            <a:avLst>
              <a:gd name="adj" fmla="val 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chemeClr val="lt1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rPr>
              <a:t>02</a:t>
            </a:r>
            <a:endParaRPr sz="2400" i="1">
              <a:solidFill>
                <a:schemeClr val="lt1"/>
              </a:solidFill>
              <a:latin typeface="Fira Sans Extra Condensed ExtraBold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sp>
        <p:nvSpPr>
          <p:cNvPr id="2995" name="Google Shape;2995;p84"/>
          <p:cNvSpPr/>
          <p:nvPr/>
        </p:nvSpPr>
        <p:spPr>
          <a:xfrm>
            <a:off x="1175838" y="2558350"/>
            <a:ext cx="635100" cy="484800"/>
          </a:xfrm>
          <a:prstGeom prst="snip1Rect">
            <a:avLst>
              <a:gd name="adj" fmla="val 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chemeClr val="lt1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rPr>
              <a:t>03</a:t>
            </a:r>
            <a:endParaRPr sz="2400" i="1">
              <a:solidFill>
                <a:schemeClr val="lt1"/>
              </a:solidFill>
              <a:latin typeface="Fira Sans Extra Condensed ExtraBold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sp>
        <p:nvSpPr>
          <p:cNvPr id="2996" name="Google Shape;2996;p84"/>
          <p:cNvSpPr/>
          <p:nvPr/>
        </p:nvSpPr>
        <p:spPr>
          <a:xfrm>
            <a:off x="1175838" y="3151750"/>
            <a:ext cx="635100" cy="484800"/>
          </a:xfrm>
          <a:prstGeom prst="snip1Rect">
            <a:avLst>
              <a:gd name="adj" fmla="val 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chemeClr val="lt1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rPr>
              <a:t>04</a:t>
            </a:r>
            <a:endParaRPr sz="2400" i="1">
              <a:solidFill>
                <a:schemeClr val="lt1"/>
              </a:solidFill>
              <a:latin typeface="Fira Sans Extra Condensed ExtraBold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994124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4" name="Google Shape;3494;p89"/>
          <p:cNvGrpSpPr/>
          <p:nvPr/>
        </p:nvGrpSpPr>
        <p:grpSpPr>
          <a:xfrm>
            <a:off x="3574245" y="3772371"/>
            <a:ext cx="1736421" cy="1371403"/>
            <a:chOff x="3574245" y="3772371"/>
            <a:chExt cx="1736421" cy="1371403"/>
          </a:xfrm>
        </p:grpSpPr>
        <p:sp>
          <p:nvSpPr>
            <p:cNvPr id="3495" name="Google Shape;3495;p89"/>
            <p:cNvSpPr/>
            <p:nvPr/>
          </p:nvSpPr>
          <p:spPr>
            <a:xfrm>
              <a:off x="4115055" y="3772371"/>
              <a:ext cx="712470" cy="563535"/>
            </a:xfrm>
            <a:custGeom>
              <a:avLst/>
              <a:gdLst/>
              <a:ahLst/>
              <a:cxnLst/>
              <a:rect l="l" t="t" r="r" b="b"/>
              <a:pathLst>
                <a:path w="13306" h="10525" extrusionOk="0">
                  <a:moveTo>
                    <a:pt x="6426" y="1"/>
                  </a:moveTo>
                  <a:cubicBezTo>
                    <a:pt x="4858" y="1"/>
                    <a:pt x="3953" y="1228"/>
                    <a:pt x="3953" y="1228"/>
                  </a:cubicBezTo>
                  <a:cubicBezTo>
                    <a:pt x="3642" y="1077"/>
                    <a:pt x="3366" y="1020"/>
                    <a:pt x="3126" y="1020"/>
                  </a:cubicBezTo>
                  <a:cubicBezTo>
                    <a:pt x="2385" y="1020"/>
                    <a:pt x="1989" y="1566"/>
                    <a:pt x="1989" y="1566"/>
                  </a:cubicBezTo>
                  <a:cubicBezTo>
                    <a:pt x="1287" y="2878"/>
                    <a:pt x="2764" y="4248"/>
                    <a:pt x="2764" y="4248"/>
                  </a:cubicBezTo>
                  <a:cubicBezTo>
                    <a:pt x="2764" y="4248"/>
                    <a:pt x="0" y="7103"/>
                    <a:pt x="1807" y="9067"/>
                  </a:cubicBezTo>
                  <a:cubicBezTo>
                    <a:pt x="2938" y="10296"/>
                    <a:pt x="4473" y="10525"/>
                    <a:pt x="5457" y="10525"/>
                  </a:cubicBezTo>
                  <a:cubicBezTo>
                    <a:pt x="6039" y="10525"/>
                    <a:pt x="6428" y="10445"/>
                    <a:pt x="6428" y="10445"/>
                  </a:cubicBezTo>
                  <a:cubicBezTo>
                    <a:pt x="13306" y="9951"/>
                    <a:pt x="10284" y="5271"/>
                    <a:pt x="10273" y="5271"/>
                  </a:cubicBezTo>
                  <a:lnTo>
                    <a:pt x="10273" y="5271"/>
                  </a:lnTo>
                  <a:cubicBezTo>
                    <a:pt x="10273" y="5271"/>
                    <a:pt x="10273" y="5271"/>
                    <a:pt x="10273" y="5271"/>
                  </a:cubicBezTo>
                  <a:lnTo>
                    <a:pt x="10273" y="5271"/>
                  </a:lnTo>
                  <a:cubicBezTo>
                    <a:pt x="10347" y="4677"/>
                    <a:pt x="10364" y="1484"/>
                    <a:pt x="7897" y="345"/>
                  </a:cubicBezTo>
                  <a:cubicBezTo>
                    <a:pt x="7358" y="97"/>
                    <a:pt x="6866" y="1"/>
                    <a:pt x="6426" y="1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89"/>
            <p:cNvSpPr/>
            <p:nvPr/>
          </p:nvSpPr>
          <p:spPr>
            <a:xfrm>
              <a:off x="3733758" y="4227561"/>
              <a:ext cx="789575" cy="640315"/>
            </a:xfrm>
            <a:custGeom>
              <a:avLst/>
              <a:gdLst/>
              <a:ahLst/>
              <a:cxnLst/>
              <a:rect l="l" t="t" r="r" b="b"/>
              <a:pathLst>
                <a:path w="14746" h="11959" extrusionOk="0">
                  <a:moveTo>
                    <a:pt x="6109" y="1"/>
                  </a:moveTo>
                  <a:cubicBezTo>
                    <a:pt x="5989" y="1"/>
                    <a:pt x="5843" y="42"/>
                    <a:pt x="5727" y="203"/>
                  </a:cubicBezTo>
                  <a:lnTo>
                    <a:pt x="5355" y="1358"/>
                  </a:lnTo>
                  <a:lnTo>
                    <a:pt x="2170" y="525"/>
                  </a:lnTo>
                  <a:cubicBezTo>
                    <a:pt x="2104" y="500"/>
                    <a:pt x="2046" y="492"/>
                    <a:pt x="1980" y="492"/>
                  </a:cubicBezTo>
                  <a:cubicBezTo>
                    <a:pt x="1958" y="491"/>
                    <a:pt x="1934" y="490"/>
                    <a:pt x="1907" y="490"/>
                  </a:cubicBezTo>
                  <a:cubicBezTo>
                    <a:pt x="1676" y="490"/>
                    <a:pt x="1304" y="535"/>
                    <a:pt x="1229" y="838"/>
                  </a:cubicBezTo>
                  <a:cubicBezTo>
                    <a:pt x="1229" y="838"/>
                    <a:pt x="1123" y="804"/>
                    <a:pt x="976" y="804"/>
                  </a:cubicBezTo>
                  <a:cubicBezTo>
                    <a:pt x="777" y="804"/>
                    <a:pt x="503" y="866"/>
                    <a:pt x="314" y="1160"/>
                  </a:cubicBezTo>
                  <a:lnTo>
                    <a:pt x="644" y="1309"/>
                  </a:lnTo>
                  <a:cubicBezTo>
                    <a:pt x="644" y="1309"/>
                    <a:pt x="124" y="1358"/>
                    <a:pt x="0" y="1696"/>
                  </a:cubicBezTo>
                  <a:lnTo>
                    <a:pt x="404" y="2010"/>
                  </a:lnTo>
                  <a:cubicBezTo>
                    <a:pt x="404" y="2010"/>
                    <a:pt x="685" y="2513"/>
                    <a:pt x="932" y="2678"/>
                  </a:cubicBezTo>
                  <a:cubicBezTo>
                    <a:pt x="1741" y="3223"/>
                    <a:pt x="4456" y="3784"/>
                    <a:pt x="4835" y="4213"/>
                  </a:cubicBezTo>
                  <a:lnTo>
                    <a:pt x="8342" y="10171"/>
                  </a:lnTo>
                  <a:cubicBezTo>
                    <a:pt x="8854" y="11029"/>
                    <a:pt x="9522" y="11796"/>
                    <a:pt x="10504" y="11937"/>
                  </a:cubicBezTo>
                  <a:cubicBezTo>
                    <a:pt x="10610" y="11951"/>
                    <a:pt x="10724" y="11959"/>
                    <a:pt x="10844" y="11959"/>
                  </a:cubicBezTo>
                  <a:cubicBezTo>
                    <a:pt x="11469" y="11959"/>
                    <a:pt x="12234" y="11746"/>
                    <a:pt x="12650" y="11177"/>
                  </a:cubicBezTo>
                  <a:cubicBezTo>
                    <a:pt x="14019" y="9296"/>
                    <a:pt x="14745" y="7671"/>
                    <a:pt x="14745" y="7671"/>
                  </a:cubicBezTo>
                  <a:lnTo>
                    <a:pt x="10950" y="5641"/>
                  </a:lnTo>
                  <a:lnTo>
                    <a:pt x="10479" y="7010"/>
                  </a:lnTo>
                  <a:lnTo>
                    <a:pt x="6618" y="3008"/>
                  </a:lnTo>
                  <a:cubicBezTo>
                    <a:pt x="6618" y="3008"/>
                    <a:pt x="6799" y="2315"/>
                    <a:pt x="6453" y="1597"/>
                  </a:cubicBezTo>
                  <a:cubicBezTo>
                    <a:pt x="6106" y="871"/>
                    <a:pt x="6329" y="46"/>
                    <a:pt x="6329" y="46"/>
                  </a:cubicBezTo>
                  <a:cubicBezTo>
                    <a:pt x="6329" y="46"/>
                    <a:pt x="6234" y="1"/>
                    <a:pt x="6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89"/>
            <p:cNvSpPr/>
            <p:nvPr/>
          </p:nvSpPr>
          <p:spPr>
            <a:xfrm>
              <a:off x="4439756" y="4609554"/>
              <a:ext cx="84440" cy="177226"/>
            </a:xfrm>
            <a:custGeom>
              <a:avLst/>
              <a:gdLst/>
              <a:ahLst/>
              <a:cxnLst/>
              <a:rect l="l" t="t" r="r" b="b"/>
              <a:pathLst>
                <a:path w="1577" h="3310" extrusionOk="0">
                  <a:moveTo>
                    <a:pt x="554" y="0"/>
                  </a:moveTo>
                  <a:lnTo>
                    <a:pt x="1" y="3309"/>
                  </a:lnTo>
                  <a:cubicBezTo>
                    <a:pt x="1" y="3309"/>
                    <a:pt x="1206" y="1296"/>
                    <a:pt x="1577" y="545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89"/>
            <p:cNvSpPr/>
            <p:nvPr/>
          </p:nvSpPr>
          <p:spPr>
            <a:xfrm>
              <a:off x="4554236" y="4479652"/>
              <a:ext cx="756430" cy="663606"/>
            </a:xfrm>
            <a:custGeom>
              <a:avLst/>
              <a:gdLst/>
              <a:ahLst/>
              <a:cxnLst/>
              <a:rect l="l" t="t" r="r" b="b"/>
              <a:pathLst>
                <a:path w="14127" h="12394" extrusionOk="0">
                  <a:moveTo>
                    <a:pt x="10050" y="0"/>
                  </a:moveTo>
                  <a:lnTo>
                    <a:pt x="4192" y="4819"/>
                  </a:lnTo>
                  <a:lnTo>
                    <a:pt x="0" y="12394"/>
                  </a:lnTo>
                  <a:lnTo>
                    <a:pt x="11313" y="12394"/>
                  </a:lnTo>
                  <a:cubicBezTo>
                    <a:pt x="11313" y="12394"/>
                    <a:pt x="14127" y="5661"/>
                    <a:pt x="13269" y="2971"/>
                  </a:cubicBezTo>
                  <a:cubicBezTo>
                    <a:pt x="12402" y="281"/>
                    <a:pt x="10050" y="0"/>
                    <a:pt x="100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89"/>
            <p:cNvSpPr/>
            <p:nvPr/>
          </p:nvSpPr>
          <p:spPr>
            <a:xfrm>
              <a:off x="4820197" y="4786735"/>
              <a:ext cx="93275" cy="357021"/>
            </a:xfrm>
            <a:custGeom>
              <a:avLst/>
              <a:gdLst/>
              <a:ahLst/>
              <a:cxnLst/>
              <a:rect l="l" t="t" r="r" b="b"/>
              <a:pathLst>
                <a:path w="1742" h="6668" extrusionOk="0">
                  <a:moveTo>
                    <a:pt x="1114" y="0"/>
                  </a:moveTo>
                  <a:lnTo>
                    <a:pt x="0" y="6667"/>
                  </a:lnTo>
                  <a:lnTo>
                    <a:pt x="413" y="6667"/>
                  </a:lnTo>
                  <a:lnTo>
                    <a:pt x="1742" y="462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372C6C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89"/>
            <p:cNvSpPr/>
            <p:nvPr/>
          </p:nvSpPr>
          <p:spPr>
            <a:xfrm>
              <a:off x="4319171" y="4079026"/>
              <a:ext cx="773243" cy="659108"/>
            </a:xfrm>
            <a:custGeom>
              <a:avLst/>
              <a:gdLst/>
              <a:ahLst/>
              <a:cxnLst/>
              <a:rect l="l" t="t" r="r" b="b"/>
              <a:pathLst>
                <a:path w="14441" h="12310" extrusionOk="0">
                  <a:moveTo>
                    <a:pt x="8015" y="1"/>
                  </a:moveTo>
                  <a:cubicBezTo>
                    <a:pt x="7888" y="1"/>
                    <a:pt x="7760" y="6"/>
                    <a:pt x="7633" y="15"/>
                  </a:cubicBezTo>
                  <a:lnTo>
                    <a:pt x="5859" y="163"/>
                  </a:lnTo>
                  <a:lnTo>
                    <a:pt x="3507" y="1591"/>
                  </a:lnTo>
                  <a:lnTo>
                    <a:pt x="2641" y="2061"/>
                  </a:lnTo>
                  <a:cubicBezTo>
                    <a:pt x="1981" y="2408"/>
                    <a:pt x="1469" y="2993"/>
                    <a:pt x="1230" y="3711"/>
                  </a:cubicBezTo>
                  <a:cubicBezTo>
                    <a:pt x="1155" y="3918"/>
                    <a:pt x="1098" y="4149"/>
                    <a:pt x="1032" y="4421"/>
                  </a:cubicBezTo>
                  <a:cubicBezTo>
                    <a:pt x="726" y="5890"/>
                    <a:pt x="0" y="8423"/>
                    <a:pt x="0" y="8423"/>
                  </a:cubicBezTo>
                  <a:lnTo>
                    <a:pt x="3821" y="10461"/>
                  </a:lnTo>
                  <a:lnTo>
                    <a:pt x="4712" y="8629"/>
                  </a:lnTo>
                  <a:cubicBezTo>
                    <a:pt x="4908" y="8669"/>
                    <a:pt x="5089" y="8678"/>
                    <a:pt x="5215" y="8678"/>
                  </a:cubicBezTo>
                  <a:cubicBezTo>
                    <a:pt x="5327" y="8678"/>
                    <a:pt x="5397" y="8670"/>
                    <a:pt x="5397" y="8670"/>
                  </a:cubicBezTo>
                  <a:cubicBezTo>
                    <a:pt x="6354" y="9232"/>
                    <a:pt x="8574" y="12309"/>
                    <a:pt x="8574" y="12309"/>
                  </a:cubicBezTo>
                  <a:lnTo>
                    <a:pt x="14432" y="7491"/>
                  </a:lnTo>
                  <a:cubicBezTo>
                    <a:pt x="14440" y="7482"/>
                    <a:pt x="12130" y="2606"/>
                    <a:pt x="11099" y="1302"/>
                  </a:cubicBezTo>
                  <a:cubicBezTo>
                    <a:pt x="10620" y="700"/>
                    <a:pt x="9935" y="369"/>
                    <a:pt x="9349" y="188"/>
                  </a:cubicBezTo>
                  <a:cubicBezTo>
                    <a:pt x="8912" y="59"/>
                    <a:pt x="8465" y="1"/>
                    <a:pt x="801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89"/>
            <p:cNvSpPr/>
            <p:nvPr/>
          </p:nvSpPr>
          <p:spPr>
            <a:xfrm>
              <a:off x="4469366" y="4397460"/>
              <a:ext cx="102110" cy="240834"/>
            </a:xfrm>
            <a:custGeom>
              <a:avLst/>
              <a:gdLst/>
              <a:ahLst/>
              <a:cxnLst/>
              <a:rect l="l" t="t" r="r" b="b"/>
              <a:pathLst>
                <a:path w="1907" h="4498" extrusionOk="0">
                  <a:moveTo>
                    <a:pt x="166" y="0"/>
                  </a:moveTo>
                  <a:cubicBezTo>
                    <a:pt x="166" y="1"/>
                    <a:pt x="413" y="3202"/>
                    <a:pt x="1" y="3945"/>
                  </a:cubicBezTo>
                  <a:lnTo>
                    <a:pt x="1024" y="4498"/>
                  </a:lnTo>
                  <a:lnTo>
                    <a:pt x="1907" y="2657"/>
                  </a:lnTo>
                  <a:cubicBezTo>
                    <a:pt x="1907" y="2657"/>
                    <a:pt x="892" y="2649"/>
                    <a:pt x="719" y="1775"/>
                  </a:cubicBezTo>
                  <a:cubicBezTo>
                    <a:pt x="512" y="793"/>
                    <a:pt x="166" y="1"/>
                    <a:pt x="166" y="0"/>
                  </a:cubicBezTo>
                  <a:close/>
                </a:path>
              </a:pathLst>
            </a:custGeom>
            <a:solidFill>
              <a:srgbClr val="372C6C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89"/>
            <p:cNvSpPr/>
            <p:nvPr/>
          </p:nvSpPr>
          <p:spPr>
            <a:xfrm>
              <a:off x="4287365" y="3880961"/>
              <a:ext cx="393234" cy="387166"/>
            </a:xfrm>
            <a:custGeom>
              <a:avLst/>
              <a:gdLst/>
              <a:ahLst/>
              <a:cxnLst/>
              <a:rect l="l" t="t" r="r" b="b"/>
              <a:pathLst>
                <a:path w="7344" h="7231" extrusionOk="0">
                  <a:moveTo>
                    <a:pt x="957" y="0"/>
                  </a:moveTo>
                  <a:cubicBezTo>
                    <a:pt x="792" y="199"/>
                    <a:pt x="660" y="446"/>
                    <a:pt x="619" y="784"/>
                  </a:cubicBezTo>
                  <a:lnTo>
                    <a:pt x="652" y="1659"/>
                  </a:lnTo>
                  <a:lnTo>
                    <a:pt x="0" y="2798"/>
                  </a:lnTo>
                  <a:lnTo>
                    <a:pt x="594" y="2798"/>
                  </a:lnTo>
                  <a:cubicBezTo>
                    <a:pt x="594" y="2798"/>
                    <a:pt x="586" y="4522"/>
                    <a:pt x="1411" y="4935"/>
                  </a:cubicBezTo>
                  <a:cubicBezTo>
                    <a:pt x="1664" y="5059"/>
                    <a:pt x="1912" y="5109"/>
                    <a:pt x="2147" y="5109"/>
                  </a:cubicBezTo>
                  <a:cubicBezTo>
                    <a:pt x="2585" y="5109"/>
                    <a:pt x="2975" y="4933"/>
                    <a:pt x="3260" y="4729"/>
                  </a:cubicBezTo>
                  <a:lnTo>
                    <a:pt x="4093" y="5306"/>
                  </a:lnTo>
                  <a:cubicBezTo>
                    <a:pt x="4093" y="5306"/>
                    <a:pt x="4329" y="7231"/>
                    <a:pt x="5538" y="7231"/>
                  </a:cubicBezTo>
                  <a:cubicBezTo>
                    <a:pt x="5588" y="7231"/>
                    <a:pt x="5640" y="7227"/>
                    <a:pt x="5694" y="7221"/>
                  </a:cubicBezTo>
                  <a:cubicBezTo>
                    <a:pt x="7344" y="7006"/>
                    <a:pt x="6453" y="3862"/>
                    <a:pt x="6453" y="3862"/>
                  </a:cubicBezTo>
                  <a:lnTo>
                    <a:pt x="4572" y="2922"/>
                  </a:lnTo>
                  <a:cubicBezTo>
                    <a:pt x="4860" y="2806"/>
                    <a:pt x="5067" y="2517"/>
                    <a:pt x="5067" y="2179"/>
                  </a:cubicBezTo>
                  <a:cubicBezTo>
                    <a:pt x="5067" y="1742"/>
                    <a:pt x="4737" y="1378"/>
                    <a:pt x="4324" y="1378"/>
                  </a:cubicBezTo>
                  <a:cubicBezTo>
                    <a:pt x="3911" y="1378"/>
                    <a:pt x="3581" y="1733"/>
                    <a:pt x="3581" y="2179"/>
                  </a:cubicBezTo>
                  <a:lnTo>
                    <a:pt x="3581" y="2237"/>
                  </a:lnTo>
                  <a:lnTo>
                    <a:pt x="3548" y="2212"/>
                  </a:lnTo>
                  <a:cubicBezTo>
                    <a:pt x="2674" y="2096"/>
                    <a:pt x="957" y="0"/>
                    <a:pt x="9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89"/>
            <p:cNvSpPr/>
            <p:nvPr/>
          </p:nvSpPr>
          <p:spPr>
            <a:xfrm>
              <a:off x="4322277" y="3881390"/>
              <a:ext cx="141841" cy="114046"/>
            </a:xfrm>
            <a:custGeom>
              <a:avLst/>
              <a:gdLst/>
              <a:ahLst/>
              <a:cxnLst/>
              <a:rect l="l" t="t" r="r" b="b"/>
              <a:pathLst>
                <a:path w="2649" h="2130" extrusionOk="0">
                  <a:moveTo>
                    <a:pt x="314" y="1"/>
                  </a:moveTo>
                  <a:cubicBezTo>
                    <a:pt x="173" y="182"/>
                    <a:pt x="50" y="397"/>
                    <a:pt x="0" y="686"/>
                  </a:cubicBezTo>
                  <a:cubicBezTo>
                    <a:pt x="685" y="1139"/>
                    <a:pt x="1766" y="1808"/>
                    <a:pt x="2649" y="2130"/>
                  </a:cubicBezTo>
                  <a:cubicBezTo>
                    <a:pt x="1725" y="1725"/>
                    <a:pt x="314" y="1"/>
                    <a:pt x="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89"/>
            <p:cNvSpPr/>
            <p:nvPr/>
          </p:nvSpPr>
          <p:spPr>
            <a:xfrm>
              <a:off x="4462298" y="4078919"/>
              <a:ext cx="46905" cy="79992"/>
            </a:xfrm>
            <a:custGeom>
              <a:avLst/>
              <a:gdLst/>
              <a:ahLst/>
              <a:cxnLst/>
              <a:rect l="l" t="t" r="r" b="b"/>
              <a:pathLst>
                <a:path w="876" h="1494" extrusionOk="0">
                  <a:moveTo>
                    <a:pt x="735" y="0"/>
                  </a:moveTo>
                  <a:lnTo>
                    <a:pt x="735" y="0"/>
                  </a:lnTo>
                  <a:cubicBezTo>
                    <a:pt x="529" y="454"/>
                    <a:pt x="1" y="1015"/>
                    <a:pt x="1" y="1015"/>
                  </a:cubicBezTo>
                  <a:lnTo>
                    <a:pt x="686" y="1494"/>
                  </a:lnTo>
                  <a:cubicBezTo>
                    <a:pt x="875" y="990"/>
                    <a:pt x="735" y="0"/>
                    <a:pt x="7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89"/>
            <p:cNvSpPr/>
            <p:nvPr/>
          </p:nvSpPr>
          <p:spPr>
            <a:xfrm>
              <a:off x="4232534" y="4501713"/>
              <a:ext cx="717182" cy="618202"/>
            </a:xfrm>
            <a:custGeom>
              <a:avLst/>
              <a:gdLst/>
              <a:ahLst/>
              <a:cxnLst/>
              <a:rect l="l" t="t" r="r" b="b"/>
              <a:pathLst>
                <a:path w="13394" h="11546" extrusionOk="0">
                  <a:moveTo>
                    <a:pt x="9391" y="1"/>
                  </a:moveTo>
                  <a:lnTo>
                    <a:pt x="9441" y="1445"/>
                  </a:lnTo>
                  <a:lnTo>
                    <a:pt x="5026" y="6998"/>
                  </a:lnTo>
                  <a:lnTo>
                    <a:pt x="1998" y="8211"/>
                  </a:lnTo>
                  <a:cubicBezTo>
                    <a:pt x="1775" y="8302"/>
                    <a:pt x="1577" y="8467"/>
                    <a:pt x="1453" y="8673"/>
                  </a:cubicBezTo>
                  <a:lnTo>
                    <a:pt x="1" y="11124"/>
                  </a:lnTo>
                  <a:cubicBezTo>
                    <a:pt x="1" y="11124"/>
                    <a:pt x="150" y="11205"/>
                    <a:pt x="362" y="11205"/>
                  </a:cubicBezTo>
                  <a:cubicBezTo>
                    <a:pt x="526" y="11205"/>
                    <a:pt x="727" y="11156"/>
                    <a:pt x="925" y="10984"/>
                  </a:cubicBezTo>
                  <a:lnTo>
                    <a:pt x="925" y="10984"/>
                  </a:lnTo>
                  <a:lnTo>
                    <a:pt x="744" y="11355"/>
                  </a:lnTo>
                  <a:cubicBezTo>
                    <a:pt x="744" y="11355"/>
                    <a:pt x="901" y="11393"/>
                    <a:pt x="1102" y="11393"/>
                  </a:cubicBezTo>
                  <a:cubicBezTo>
                    <a:pt x="1319" y="11393"/>
                    <a:pt x="1587" y="11349"/>
                    <a:pt x="1767" y="11165"/>
                  </a:cubicBezTo>
                  <a:lnTo>
                    <a:pt x="1767" y="11165"/>
                  </a:lnTo>
                  <a:lnTo>
                    <a:pt x="1610" y="11462"/>
                  </a:lnTo>
                  <a:cubicBezTo>
                    <a:pt x="1610" y="11462"/>
                    <a:pt x="1791" y="11546"/>
                    <a:pt x="2091" y="11546"/>
                  </a:cubicBezTo>
                  <a:cubicBezTo>
                    <a:pt x="2201" y="11546"/>
                    <a:pt x="2328" y="11535"/>
                    <a:pt x="2468" y="11503"/>
                  </a:cubicBezTo>
                  <a:cubicBezTo>
                    <a:pt x="2468" y="11503"/>
                    <a:pt x="3095" y="11503"/>
                    <a:pt x="3343" y="11256"/>
                  </a:cubicBezTo>
                  <a:cubicBezTo>
                    <a:pt x="3747" y="10852"/>
                    <a:pt x="4358" y="9969"/>
                    <a:pt x="4358" y="9969"/>
                  </a:cubicBezTo>
                  <a:cubicBezTo>
                    <a:pt x="4358" y="9969"/>
                    <a:pt x="4409" y="9973"/>
                    <a:pt x="4492" y="9973"/>
                  </a:cubicBezTo>
                  <a:cubicBezTo>
                    <a:pt x="4778" y="9973"/>
                    <a:pt x="5445" y="9919"/>
                    <a:pt x="5777" y="9441"/>
                  </a:cubicBezTo>
                  <a:lnTo>
                    <a:pt x="6198" y="8822"/>
                  </a:lnTo>
                  <a:lnTo>
                    <a:pt x="11759" y="5166"/>
                  </a:lnTo>
                  <a:cubicBezTo>
                    <a:pt x="12609" y="4613"/>
                    <a:pt x="13154" y="3681"/>
                    <a:pt x="13212" y="2674"/>
                  </a:cubicBezTo>
                  <a:lnTo>
                    <a:pt x="133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89"/>
            <p:cNvSpPr/>
            <p:nvPr/>
          </p:nvSpPr>
          <p:spPr>
            <a:xfrm>
              <a:off x="4735381" y="4501713"/>
              <a:ext cx="214341" cy="39836"/>
            </a:xfrm>
            <a:custGeom>
              <a:avLst/>
              <a:gdLst/>
              <a:ahLst/>
              <a:cxnLst/>
              <a:rect l="l" t="t" r="r" b="b"/>
              <a:pathLst>
                <a:path w="4003" h="744" extrusionOk="0">
                  <a:moveTo>
                    <a:pt x="0" y="1"/>
                  </a:moveTo>
                  <a:lnTo>
                    <a:pt x="3944" y="743"/>
                  </a:lnTo>
                  <a:lnTo>
                    <a:pt x="40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89"/>
            <p:cNvSpPr/>
            <p:nvPr/>
          </p:nvSpPr>
          <p:spPr>
            <a:xfrm>
              <a:off x="3986921" y="5099976"/>
              <a:ext cx="515210" cy="43798"/>
            </a:xfrm>
            <a:custGeom>
              <a:avLst/>
              <a:gdLst/>
              <a:ahLst/>
              <a:cxnLst/>
              <a:rect l="l" t="t" r="r" b="b"/>
              <a:pathLst>
                <a:path w="9622" h="818" extrusionOk="0">
                  <a:moveTo>
                    <a:pt x="0" y="0"/>
                  </a:moveTo>
                  <a:lnTo>
                    <a:pt x="0" y="817"/>
                  </a:lnTo>
                  <a:lnTo>
                    <a:pt x="9621" y="817"/>
                  </a:lnTo>
                  <a:lnTo>
                    <a:pt x="96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89"/>
            <p:cNvSpPr/>
            <p:nvPr/>
          </p:nvSpPr>
          <p:spPr>
            <a:xfrm>
              <a:off x="3574245" y="4710701"/>
              <a:ext cx="660103" cy="433052"/>
            </a:xfrm>
            <a:custGeom>
              <a:avLst/>
              <a:gdLst/>
              <a:ahLst/>
              <a:cxnLst/>
              <a:rect l="l" t="t" r="r" b="b"/>
              <a:pathLst>
                <a:path w="12328" h="8088" extrusionOk="0">
                  <a:moveTo>
                    <a:pt x="0" y="1"/>
                  </a:moveTo>
                  <a:lnTo>
                    <a:pt x="2063" y="8087"/>
                  </a:lnTo>
                  <a:lnTo>
                    <a:pt x="12328" y="8087"/>
                  </a:lnTo>
                  <a:lnTo>
                    <a:pt x="10265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89"/>
            <p:cNvSpPr/>
            <p:nvPr/>
          </p:nvSpPr>
          <p:spPr>
            <a:xfrm>
              <a:off x="4084963" y="4710701"/>
              <a:ext cx="149391" cy="433052"/>
            </a:xfrm>
            <a:custGeom>
              <a:avLst/>
              <a:gdLst/>
              <a:ahLst/>
              <a:cxnLst/>
              <a:rect l="l" t="t" r="r" b="b"/>
              <a:pathLst>
                <a:path w="2790" h="8088" extrusionOk="0">
                  <a:moveTo>
                    <a:pt x="1" y="1"/>
                  </a:moveTo>
                  <a:lnTo>
                    <a:pt x="2064" y="8087"/>
                  </a:lnTo>
                  <a:lnTo>
                    <a:pt x="2790" y="8087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89"/>
            <p:cNvSpPr/>
            <p:nvPr/>
          </p:nvSpPr>
          <p:spPr>
            <a:xfrm>
              <a:off x="3820769" y="4877816"/>
              <a:ext cx="76034" cy="84222"/>
            </a:xfrm>
            <a:custGeom>
              <a:avLst/>
              <a:gdLst/>
              <a:ahLst/>
              <a:cxnLst/>
              <a:rect l="l" t="t" r="r" b="b"/>
              <a:pathLst>
                <a:path w="1420" h="1573" extrusionOk="0">
                  <a:moveTo>
                    <a:pt x="638" y="1"/>
                  </a:moveTo>
                  <a:cubicBezTo>
                    <a:pt x="599" y="1"/>
                    <a:pt x="559" y="6"/>
                    <a:pt x="520" y="15"/>
                  </a:cubicBezTo>
                  <a:cubicBezTo>
                    <a:pt x="182" y="98"/>
                    <a:pt x="1" y="510"/>
                    <a:pt x="108" y="931"/>
                  </a:cubicBezTo>
                  <a:cubicBezTo>
                    <a:pt x="202" y="1310"/>
                    <a:pt x="490" y="1573"/>
                    <a:pt x="783" y="1573"/>
                  </a:cubicBezTo>
                  <a:cubicBezTo>
                    <a:pt x="822" y="1573"/>
                    <a:pt x="861" y="1568"/>
                    <a:pt x="900" y="1558"/>
                  </a:cubicBezTo>
                  <a:cubicBezTo>
                    <a:pt x="1230" y="1476"/>
                    <a:pt x="1420" y="1063"/>
                    <a:pt x="1313" y="634"/>
                  </a:cubicBezTo>
                  <a:cubicBezTo>
                    <a:pt x="1218" y="263"/>
                    <a:pt x="931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1" name="Google Shape;3511;p89"/>
          <p:cNvGrpSpPr/>
          <p:nvPr/>
        </p:nvGrpSpPr>
        <p:grpSpPr>
          <a:xfrm>
            <a:off x="1773776" y="3986553"/>
            <a:ext cx="1607856" cy="1157221"/>
            <a:chOff x="1773776" y="3986553"/>
            <a:chExt cx="1607856" cy="1157221"/>
          </a:xfrm>
        </p:grpSpPr>
        <p:sp>
          <p:nvSpPr>
            <p:cNvPr id="3512" name="Google Shape;3512;p89"/>
            <p:cNvSpPr/>
            <p:nvPr/>
          </p:nvSpPr>
          <p:spPr>
            <a:xfrm>
              <a:off x="2052534" y="4428838"/>
              <a:ext cx="1287115" cy="713989"/>
            </a:xfrm>
            <a:custGeom>
              <a:avLst/>
              <a:gdLst/>
              <a:ahLst/>
              <a:cxnLst/>
              <a:rect l="l" t="t" r="r" b="b"/>
              <a:pathLst>
                <a:path w="24038" h="13335" extrusionOk="0">
                  <a:moveTo>
                    <a:pt x="15415" y="0"/>
                  </a:moveTo>
                  <a:lnTo>
                    <a:pt x="12329" y="174"/>
                  </a:lnTo>
                  <a:lnTo>
                    <a:pt x="8739" y="1568"/>
                  </a:lnTo>
                  <a:cubicBezTo>
                    <a:pt x="8739" y="1568"/>
                    <a:pt x="6140" y="2517"/>
                    <a:pt x="5777" y="4745"/>
                  </a:cubicBezTo>
                  <a:cubicBezTo>
                    <a:pt x="5414" y="6981"/>
                    <a:pt x="4779" y="10496"/>
                    <a:pt x="4779" y="10496"/>
                  </a:cubicBezTo>
                  <a:lnTo>
                    <a:pt x="1" y="11404"/>
                  </a:lnTo>
                  <a:lnTo>
                    <a:pt x="1" y="13335"/>
                  </a:lnTo>
                  <a:lnTo>
                    <a:pt x="21579" y="13335"/>
                  </a:lnTo>
                  <a:lnTo>
                    <a:pt x="21405" y="8574"/>
                  </a:lnTo>
                  <a:lnTo>
                    <a:pt x="24038" y="8392"/>
                  </a:lnTo>
                  <a:cubicBezTo>
                    <a:pt x="23460" y="4737"/>
                    <a:pt x="22816" y="1824"/>
                    <a:pt x="18930" y="900"/>
                  </a:cubicBezTo>
                  <a:lnTo>
                    <a:pt x="15415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89"/>
            <p:cNvSpPr/>
            <p:nvPr/>
          </p:nvSpPr>
          <p:spPr>
            <a:xfrm>
              <a:off x="2053445" y="4897628"/>
              <a:ext cx="473231" cy="245653"/>
            </a:xfrm>
            <a:custGeom>
              <a:avLst/>
              <a:gdLst/>
              <a:ahLst/>
              <a:cxnLst/>
              <a:rect l="l" t="t" r="r" b="b"/>
              <a:pathLst>
                <a:path w="8838" h="4588" extrusionOk="0">
                  <a:moveTo>
                    <a:pt x="5083" y="0"/>
                  </a:moveTo>
                  <a:cubicBezTo>
                    <a:pt x="4910" y="1015"/>
                    <a:pt x="4770" y="1758"/>
                    <a:pt x="4770" y="1758"/>
                  </a:cubicBezTo>
                  <a:lnTo>
                    <a:pt x="0" y="2665"/>
                  </a:lnTo>
                  <a:lnTo>
                    <a:pt x="0" y="4588"/>
                  </a:lnTo>
                  <a:lnTo>
                    <a:pt x="8830" y="4588"/>
                  </a:lnTo>
                  <a:lnTo>
                    <a:pt x="8838" y="182"/>
                  </a:lnTo>
                  <a:lnTo>
                    <a:pt x="50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89"/>
            <p:cNvSpPr/>
            <p:nvPr/>
          </p:nvSpPr>
          <p:spPr>
            <a:xfrm>
              <a:off x="2325617" y="4897628"/>
              <a:ext cx="201061" cy="58790"/>
            </a:xfrm>
            <a:custGeom>
              <a:avLst/>
              <a:gdLst/>
              <a:ahLst/>
              <a:cxnLst/>
              <a:rect l="l" t="t" r="r" b="b"/>
              <a:pathLst>
                <a:path w="3755" h="1098" extrusionOk="0">
                  <a:moveTo>
                    <a:pt x="0" y="0"/>
                  </a:moveTo>
                  <a:lnTo>
                    <a:pt x="3755" y="1098"/>
                  </a:lnTo>
                  <a:lnTo>
                    <a:pt x="3755" y="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89"/>
            <p:cNvSpPr/>
            <p:nvPr/>
          </p:nvSpPr>
          <p:spPr>
            <a:xfrm>
              <a:off x="2634896" y="4095250"/>
              <a:ext cx="273561" cy="446437"/>
            </a:xfrm>
            <a:custGeom>
              <a:avLst/>
              <a:gdLst/>
              <a:ahLst/>
              <a:cxnLst/>
              <a:rect l="l" t="t" r="r" b="b"/>
              <a:pathLst>
                <a:path w="5109" h="8338" extrusionOk="0">
                  <a:moveTo>
                    <a:pt x="1750" y="0"/>
                  </a:moveTo>
                  <a:lnTo>
                    <a:pt x="1750" y="0"/>
                  </a:lnTo>
                  <a:cubicBezTo>
                    <a:pt x="1750" y="1"/>
                    <a:pt x="1497" y="531"/>
                    <a:pt x="901" y="531"/>
                  </a:cubicBezTo>
                  <a:cubicBezTo>
                    <a:pt x="807" y="531"/>
                    <a:pt x="705" y="518"/>
                    <a:pt x="595" y="487"/>
                  </a:cubicBezTo>
                  <a:lnTo>
                    <a:pt x="265" y="3466"/>
                  </a:lnTo>
                  <a:cubicBezTo>
                    <a:pt x="265" y="3466"/>
                    <a:pt x="0" y="4795"/>
                    <a:pt x="1568" y="5083"/>
                  </a:cubicBezTo>
                  <a:lnTo>
                    <a:pt x="1412" y="6758"/>
                  </a:lnTo>
                  <a:cubicBezTo>
                    <a:pt x="1412" y="6758"/>
                    <a:pt x="1304" y="8277"/>
                    <a:pt x="2633" y="8334"/>
                  </a:cubicBezTo>
                  <a:cubicBezTo>
                    <a:pt x="2679" y="8336"/>
                    <a:pt x="2725" y="8337"/>
                    <a:pt x="2769" y="8337"/>
                  </a:cubicBezTo>
                  <a:cubicBezTo>
                    <a:pt x="4555" y="8337"/>
                    <a:pt x="4555" y="6758"/>
                    <a:pt x="4555" y="6758"/>
                  </a:cubicBezTo>
                  <a:lnTo>
                    <a:pt x="4283" y="3103"/>
                  </a:lnTo>
                  <a:lnTo>
                    <a:pt x="4283" y="3103"/>
                  </a:lnTo>
                  <a:cubicBezTo>
                    <a:pt x="4390" y="3161"/>
                    <a:pt x="4341" y="3210"/>
                    <a:pt x="4473" y="3210"/>
                  </a:cubicBezTo>
                  <a:cubicBezTo>
                    <a:pt x="4918" y="3210"/>
                    <a:pt x="4786" y="2930"/>
                    <a:pt x="4786" y="2484"/>
                  </a:cubicBezTo>
                  <a:cubicBezTo>
                    <a:pt x="4795" y="2055"/>
                    <a:pt x="5108" y="1576"/>
                    <a:pt x="4663" y="1576"/>
                  </a:cubicBezTo>
                  <a:cubicBezTo>
                    <a:pt x="4316" y="1576"/>
                    <a:pt x="4035" y="1783"/>
                    <a:pt x="3903" y="2088"/>
                  </a:cubicBezTo>
                  <a:cubicBezTo>
                    <a:pt x="3656" y="1857"/>
                    <a:pt x="3433" y="1469"/>
                    <a:pt x="3425" y="793"/>
                  </a:cubicBezTo>
                  <a:cubicBezTo>
                    <a:pt x="3425" y="793"/>
                    <a:pt x="2946" y="997"/>
                    <a:pt x="2539" y="997"/>
                  </a:cubicBezTo>
                  <a:cubicBezTo>
                    <a:pt x="2368" y="997"/>
                    <a:pt x="2210" y="961"/>
                    <a:pt x="2105" y="859"/>
                  </a:cubicBezTo>
                  <a:cubicBezTo>
                    <a:pt x="1733" y="487"/>
                    <a:pt x="1750" y="1"/>
                    <a:pt x="1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89"/>
            <p:cNvSpPr/>
            <p:nvPr/>
          </p:nvSpPr>
          <p:spPr>
            <a:xfrm>
              <a:off x="2715321" y="4311306"/>
              <a:ext cx="106983" cy="95948"/>
            </a:xfrm>
            <a:custGeom>
              <a:avLst/>
              <a:gdLst/>
              <a:ahLst/>
              <a:cxnLst/>
              <a:rect l="l" t="t" r="r" b="b"/>
              <a:pathLst>
                <a:path w="1998" h="1792" extrusionOk="0">
                  <a:moveTo>
                    <a:pt x="1997" y="0"/>
                  </a:moveTo>
                  <a:cubicBezTo>
                    <a:pt x="1606" y="941"/>
                    <a:pt x="740" y="1063"/>
                    <a:pt x="317" y="1063"/>
                  </a:cubicBezTo>
                  <a:cubicBezTo>
                    <a:pt x="169" y="1063"/>
                    <a:pt x="75" y="1048"/>
                    <a:pt x="75" y="1048"/>
                  </a:cubicBezTo>
                  <a:lnTo>
                    <a:pt x="0" y="1791"/>
                  </a:lnTo>
                  <a:cubicBezTo>
                    <a:pt x="1881" y="1651"/>
                    <a:pt x="1997" y="1"/>
                    <a:pt x="19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89"/>
            <p:cNvSpPr/>
            <p:nvPr/>
          </p:nvSpPr>
          <p:spPr>
            <a:xfrm>
              <a:off x="2458624" y="4877709"/>
              <a:ext cx="923009" cy="265142"/>
            </a:xfrm>
            <a:custGeom>
              <a:avLst/>
              <a:gdLst/>
              <a:ahLst/>
              <a:cxnLst/>
              <a:rect l="l" t="t" r="r" b="b"/>
              <a:pathLst>
                <a:path w="17238" h="4952" extrusionOk="0">
                  <a:moveTo>
                    <a:pt x="16454" y="1"/>
                  </a:moveTo>
                  <a:lnTo>
                    <a:pt x="11981" y="314"/>
                  </a:lnTo>
                  <a:lnTo>
                    <a:pt x="12130" y="1651"/>
                  </a:lnTo>
                  <a:lnTo>
                    <a:pt x="6313" y="2881"/>
                  </a:lnTo>
                  <a:lnTo>
                    <a:pt x="3870" y="1668"/>
                  </a:lnTo>
                  <a:cubicBezTo>
                    <a:pt x="3870" y="1668"/>
                    <a:pt x="3746" y="1581"/>
                    <a:pt x="3543" y="1581"/>
                  </a:cubicBezTo>
                  <a:cubicBezTo>
                    <a:pt x="3390" y="1581"/>
                    <a:pt x="3193" y="1630"/>
                    <a:pt x="2971" y="1800"/>
                  </a:cubicBezTo>
                  <a:cubicBezTo>
                    <a:pt x="2459" y="2187"/>
                    <a:pt x="941" y="3623"/>
                    <a:pt x="256" y="3689"/>
                  </a:cubicBezTo>
                  <a:cubicBezTo>
                    <a:pt x="256" y="3689"/>
                    <a:pt x="0" y="4250"/>
                    <a:pt x="809" y="4250"/>
                  </a:cubicBezTo>
                  <a:cubicBezTo>
                    <a:pt x="809" y="4250"/>
                    <a:pt x="987" y="4460"/>
                    <a:pt x="1330" y="4460"/>
                  </a:cubicBezTo>
                  <a:cubicBezTo>
                    <a:pt x="1454" y="4460"/>
                    <a:pt x="1599" y="4432"/>
                    <a:pt x="1766" y="4358"/>
                  </a:cubicBezTo>
                  <a:cubicBezTo>
                    <a:pt x="1766" y="4358"/>
                    <a:pt x="1931" y="4480"/>
                    <a:pt x="2201" y="4480"/>
                  </a:cubicBezTo>
                  <a:cubicBezTo>
                    <a:pt x="2357" y="4480"/>
                    <a:pt x="2549" y="4439"/>
                    <a:pt x="2764" y="4308"/>
                  </a:cubicBezTo>
                  <a:cubicBezTo>
                    <a:pt x="2764" y="4308"/>
                    <a:pt x="2987" y="4458"/>
                    <a:pt x="3369" y="4458"/>
                  </a:cubicBezTo>
                  <a:cubicBezTo>
                    <a:pt x="3486" y="4458"/>
                    <a:pt x="3618" y="4444"/>
                    <a:pt x="3763" y="4407"/>
                  </a:cubicBezTo>
                  <a:lnTo>
                    <a:pt x="4588" y="4151"/>
                  </a:lnTo>
                  <a:cubicBezTo>
                    <a:pt x="4588" y="4151"/>
                    <a:pt x="5190" y="4869"/>
                    <a:pt x="6313" y="4952"/>
                  </a:cubicBezTo>
                  <a:lnTo>
                    <a:pt x="14275" y="4952"/>
                  </a:lnTo>
                  <a:cubicBezTo>
                    <a:pt x="14275" y="4952"/>
                    <a:pt x="17238" y="4745"/>
                    <a:pt x="16858" y="2270"/>
                  </a:cubicBezTo>
                  <a:cubicBezTo>
                    <a:pt x="16536" y="199"/>
                    <a:pt x="16454" y="1"/>
                    <a:pt x="164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89"/>
            <p:cNvSpPr/>
            <p:nvPr/>
          </p:nvSpPr>
          <p:spPr>
            <a:xfrm>
              <a:off x="3100581" y="4878619"/>
              <a:ext cx="246575" cy="36730"/>
            </a:xfrm>
            <a:custGeom>
              <a:avLst/>
              <a:gdLst/>
              <a:ahLst/>
              <a:cxnLst/>
              <a:rect l="l" t="t" r="r" b="b"/>
              <a:pathLst>
                <a:path w="4605" h="686" extrusionOk="0">
                  <a:moveTo>
                    <a:pt x="4465" y="0"/>
                  </a:moveTo>
                  <a:lnTo>
                    <a:pt x="1" y="306"/>
                  </a:lnTo>
                  <a:lnTo>
                    <a:pt x="4605" y="685"/>
                  </a:lnTo>
                  <a:lnTo>
                    <a:pt x="44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89"/>
            <p:cNvSpPr/>
            <p:nvPr/>
          </p:nvSpPr>
          <p:spPr>
            <a:xfrm>
              <a:off x="3108078" y="4958134"/>
              <a:ext cx="90652" cy="29663"/>
            </a:xfrm>
            <a:custGeom>
              <a:avLst/>
              <a:gdLst/>
              <a:ahLst/>
              <a:cxnLst/>
              <a:rect l="l" t="t" r="r" b="b"/>
              <a:pathLst>
                <a:path w="1693" h="554" fill="none" extrusionOk="0">
                  <a:moveTo>
                    <a:pt x="1" y="149"/>
                  </a:moveTo>
                  <a:cubicBezTo>
                    <a:pt x="1" y="149"/>
                    <a:pt x="958" y="1"/>
                    <a:pt x="1692" y="553"/>
                  </a:cubicBezTo>
                </a:path>
              </a:pathLst>
            </a:custGeom>
            <a:solidFill>
              <a:schemeClr val="accent5"/>
            </a:solidFill>
            <a:ln w="3925" cap="rnd" cmpd="sng">
              <a:solidFill>
                <a:srgbClr val="F875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89"/>
            <p:cNvSpPr/>
            <p:nvPr/>
          </p:nvSpPr>
          <p:spPr>
            <a:xfrm>
              <a:off x="3078521" y="4746951"/>
              <a:ext cx="22114" cy="148045"/>
            </a:xfrm>
            <a:custGeom>
              <a:avLst/>
              <a:gdLst/>
              <a:ahLst/>
              <a:cxnLst/>
              <a:rect l="l" t="t" r="r" b="b"/>
              <a:pathLst>
                <a:path w="413" h="2765" fill="none" extrusionOk="0">
                  <a:moveTo>
                    <a:pt x="413" y="2765"/>
                  </a:moveTo>
                  <a:lnTo>
                    <a:pt x="0" y="0"/>
                  </a:lnTo>
                </a:path>
              </a:pathLst>
            </a:custGeom>
            <a:noFill/>
            <a:ln w="3925" cap="rnd" cmpd="sng">
              <a:solidFill>
                <a:srgbClr val="4929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89"/>
            <p:cNvSpPr/>
            <p:nvPr/>
          </p:nvSpPr>
          <p:spPr>
            <a:xfrm>
              <a:off x="3094424" y="4832196"/>
              <a:ext cx="237311" cy="23505"/>
            </a:xfrm>
            <a:custGeom>
              <a:avLst/>
              <a:gdLst/>
              <a:ahLst/>
              <a:cxnLst/>
              <a:rect l="l" t="t" r="r" b="b"/>
              <a:pathLst>
                <a:path w="4432" h="439" fill="none" extrusionOk="0">
                  <a:moveTo>
                    <a:pt x="0" y="438"/>
                  </a:moveTo>
                  <a:lnTo>
                    <a:pt x="4431" y="1"/>
                  </a:lnTo>
                </a:path>
              </a:pathLst>
            </a:custGeom>
            <a:noFill/>
            <a:ln w="3925" cap="rnd" cmpd="sng">
              <a:solidFill>
                <a:srgbClr val="4929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89"/>
            <p:cNvSpPr/>
            <p:nvPr/>
          </p:nvSpPr>
          <p:spPr>
            <a:xfrm>
              <a:off x="2186452" y="5099976"/>
              <a:ext cx="515210" cy="43798"/>
            </a:xfrm>
            <a:custGeom>
              <a:avLst/>
              <a:gdLst/>
              <a:ahLst/>
              <a:cxnLst/>
              <a:rect l="l" t="t" r="r" b="b"/>
              <a:pathLst>
                <a:path w="9622" h="818" extrusionOk="0">
                  <a:moveTo>
                    <a:pt x="0" y="0"/>
                  </a:moveTo>
                  <a:lnTo>
                    <a:pt x="0" y="817"/>
                  </a:lnTo>
                  <a:lnTo>
                    <a:pt x="9621" y="817"/>
                  </a:lnTo>
                  <a:lnTo>
                    <a:pt x="96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89"/>
            <p:cNvSpPr/>
            <p:nvPr/>
          </p:nvSpPr>
          <p:spPr>
            <a:xfrm>
              <a:off x="1773776" y="4710701"/>
              <a:ext cx="660156" cy="433052"/>
            </a:xfrm>
            <a:custGeom>
              <a:avLst/>
              <a:gdLst/>
              <a:ahLst/>
              <a:cxnLst/>
              <a:rect l="l" t="t" r="r" b="b"/>
              <a:pathLst>
                <a:path w="12329" h="8088" extrusionOk="0">
                  <a:moveTo>
                    <a:pt x="0" y="1"/>
                  </a:moveTo>
                  <a:lnTo>
                    <a:pt x="2063" y="8087"/>
                  </a:lnTo>
                  <a:lnTo>
                    <a:pt x="12328" y="8087"/>
                  </a:lnTo>
                  <a:lnTo>
                    <a:pt x="102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89"/>
            <p:cNvSpPr/>
            <p:nvPr/>
          </p:nvSpPr>
          <p:spPr>
            <a:xfrm>
              <a:off x="2284547" y="4710701"/>
              <a:ext cx="149391" cy="433052"/>
            </a:xfrm>
            <a:custGeom>
              <a:avLst/>
              <a:gdLst/>
              <a:ahLst/>
              <a:cxnLst/>
              <a:rect l="l" t="t" r="r" b="b"/>
              <a:pathLst>
                <a:path w="2790" h="8088" extrusionOk="0">
                  <a:moveTo>
                    <a:pt x="0" y="1"/>
                  </a:moveTo>
                  <a:lnTo>
                    <a:pt x="2063" y="8087"/>
                  </a:lnTo>
                  <a:lnTo>
                    <a:pt x="2789" y="8087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89"/>
            <p:cNvSpPr/>
            <p:nvPr/>
          </p:nvSpPr>
          <p:spPr>
            <a:xfrm>
              <a:off x="2020300" y="4877816"/>
              <a:ext cx="76034" cy="84222"/>
            </a:xfrm>
            <a:custGeom>
              <a:avLst/>
              <a:gdLst/>
              <a:ahLst/>
              <a:cxnLst/>
              <a:rect l="l" t="t" r="r" b="b"/>
              <a:pathLst>
                <a:path w="1420" h="1573" extrusionOk="0">
                  <a:moveTo>
                    <a:pt x="638" y="1"/>
                  </a:moveTo>
                  <a:cubicBezTo>
                    <a:pt x="599" y="1"/>
                    <a:pt x="559" y="6"/>
                    <a:pt x="520" y="15"/>
                  </a:cubicBezTo>
                  <a:cubicBezTo>
                    <a:pt x="190" y="98"/>
                    <a:pt x="1" y="510"/>
                    <a:pt x="108" y="940"/>
                  </a:cubicBezTo>
                  <a:cubicBezTo>
                    <a:pt x="203" y="1311"/>
                    <a:pt x="490" y="1573"/>
                    <a:pt x="783" y="1573"/>
                  </a:cubicBezTo>
                  <a:cubicBezTo>
                    <a:pt x="822" y="1573"/>
                    <a:pt x="861" y="1568"/>
                    <a:pt x="900" y="1558"/>
                  </a:cubicBezTo>
                  <a:cubicBezTo>
                    <a:pt x="1238" y="1476"/>
                    <a:pt x="1420" y="1063"/>
                    <a:pt x="1313" y="634"/>
                  </a:cubicBezTo>
                  <a:cubicBezTo>
                    <a:pt x="1218" y="263"/>
                    <a:pt x="931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89"/>
            <p:cNvSpPr/>
            <p:nvPr/>
          </p:nvSpPr>
          <p:spPr>
            <a:xfrm>
              <a:off x="2617226" y="3998065"/>
              <a:ext cx="318164" cy="403818"/>
            </a:xfrm>
            <a:custGeom>
              <a:avLst/>
              <a:gdLst/>
              <a:ahLst/>
              <a:cxnLst/>
              <a:rect l="l" t="t" r="r" b="b"/>
              <a:pathLst>
                <a:path w="5942" h="7542" extrusionOk="0">
                  <a:moveTo>
                    <a:pt x="5942" y="3020"/>
                  </a:moveTo>
                  <a:cubicBezTo>
                    <a:pt x="5942" y="1353"/>
                    <a:pt x="4555" y="0"/>
                    <a:pt x="2880" y="50"/>
                  </a:cubicBezTo>
                  <a:cubicBezTo>
                    <a:pt x="1246" y="107"/>
                    <a:pt x="0" y="1518"/>
                    <a:pt x="0" y="3144"/>
                  </a:cubicBezTo>
                  <a:lnTo>
                    <a:pt x="471" y="6841"/>
                  </a:lnTo>
                  <a:cubicBezTo>
                    <a:pt x="529" y="7261"/>
                    <a:pt x="949" y="7542"/>
                    <a:pt x="1362" y="7418"/>
                  </a:cubicBezTo>
                  <a:lnTo>
                    <a:pt x="3433" y="6799"/>
                  </a:lnTo>
                  <a:cubicBezTo>
                    <a:pt x="3796" y="6692"/>
                    <a:pt x="4101" y="6486"/>
                    <a:pt x="4332" y="6189"/>
                  </a:cubicBezTo>
                  <a:cubicBezTo>
                    <a:pt x="4902" y="5430"/>
                    <a:pt x="5942" y="3928"/>
                    <a:pt x="5942" y="30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89"/>
            <p:cNvSpPr/>
            <p:nvPr/>
          </p:nvSpPr>
          <p:spPr>
            <a:xfrm>
              <a:off x="2597360" y="4224723"/>
              <a:ext cx="35393" cy="68534"/>
            </a:xfrm>
            <a:custGeom>
              <a:avLst/>
              <a:gdLst/>
              <a:ahLst/>
              <a:cxnLst/>
              <a:rect l="l" t="t" r="r" b="b"/>
              <a:pathLst>
                <a:path w="661" h="1280" extrusionOk="0">
                  <a:moveTo>
                    <a:pt x="503" y="0"/>
                  </a:moveTo>
                  <a:lnTo>
                    <a:pt x="50" y="759"/>
                  </a:lnTo>
                  <a:cubicBezTo>
                    <a:pt x="0" y="850"/>
                    <a:pt x="33" y="966"/>
                    <a:pt x="124" y="1007"/>
                  </a:cubicBezTo>
                  <a:lnTo>
                    <a:pt x="660" y="127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89"/>
            <p:cNvSpPr/>
            <p:nvPr/>
          </p:nvSpPr>
          <p:spPr>
            <a:xfrm>
              <a:off x="2569088" y="3986553"/>
              <a:ext cx="269974" cy="118918"/>
            </a:xfrm>
            <a:custGeom>
              <a:avLst/>
              <a:gdLst/>
              <a:ahLst/>
              <a:cxnLst/>
              <a:rect l="l" t="t" r="r" b="b"/>
              <a:pathLst>
                <a:path w="5042" h="2221" extrusionOk="0">
                  <a:moveTo>
                    <a:pt x="0" y="1"/>
                  </a:moveTo>
                  <a:cubicBezTo>
                    <a:pt x="0" y="1230"/>
                    <a:pt x="990" y="2220"/>
                    <a:pt x="2220" y="2220"/>
                  </a:cubicBezTo>
                  <a:lnTo>
                    <a:pt x="5042" y="2220"/>
                  </a:lnTo>
                  <a:lnTo>
                    <a:pt x="50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89"/>
            <p:cNvSpPr/>
            <p:nvPr/>
          </p:nvSpPr>
          <p:spPr>
            <a:xfrm>
              <a:off x="2735615" y="3986553"/>
              <a:ext cx="205506" cy="205496"/>
            </a:xfrm>
            <a:custGeom>
              <a:avLst/>
              <a:gdLst/>
              <a:ahLst/>
              <a:cxnLst/>
              <a:rect l="l" t="t" r="r" b="b"/>
              <a:pathLst>
                <a:path w="3838" h="3838" extrusionOk="0">
                  <a:moveTo>
                    <a:pt x="1" y="1"/>
                  </a:moveTo>
                  <a:lnTo>
                    <a:pt x="1" y="2402"/>
                  </a:lnTo>
                  <a:cubicBezTo>
                    <a:pt x="1" y="3194"/>
                    <a:pt x="644" y="3838"/>
                    <a:pt x="1437" y="3838"/>
                  </a:cubicBezTo>
                  <a:lnTo>
                    <a:pt x="3838" y="3838"/>
                  </a:lnTo>
                  <a:lnTo>
                    <a:pt x="3838" y="1032"/>
                  </a:lnTo>
                  <a:cubicBezTo>
                    <a:pt x="3838" y="463"/>
                    <a:pt x="3376" y="1"/>
                    <a:pt x="2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89"/>
            <p:cNvSpPr/>
            <p:nvPr/>
          </p:nvSpPr>
          <p:spPr>
            <a:xfrm>
              <a:off x="2760835" y="4134552"/>
              <a:ext cx="115818" cy="115812"/>
            </a:xfrm>
            <a:custGeom>
              <a:avLst/>
              <a:gdLst/>
              <a:ahLst/>
              <a:cxnLst/>
              <a:rect l="l" t="t" r="r" b="b"/>
              <a:pathLst>
                <a:path w="2163" h="2163" extrusionOk="0">
                  <a:moveTo>
                    <a:pt x="0" y="1082"/>
                  </a:moveTo>
                  <a:cubicBezTo>
                    <a:pt x="0" y="1684"/>
                    <a:pt x="487" y="2163"/>
                    <a:pt x="1081" y="2163"/>
                  </a:cubicBezTo>
                  <a:cubicBezTo>
                    <a:pt x="1683" y="2163"/>
                    <a:pt x="2162" y="1684"/>
                    <a:pt x="2162" y="1082"/>
                  </a:cubicBezTo>
                  <a:cubicBezTo>
                    <a:pt x="2162" y="488"/>
                    <a:pt x="1683" y="1"/>
                    <a:pt x="1081" y="1"/>
                  </a:cubicBezTo>
                  <a:cubicBezTo>
                    <a:pt x="487" y="1"/>
                    <a:pt x="0" y="488"/>
                    <a:pt x="0" y="10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1" name="Google Shape;3531;p89"/>
          <p:cNvGrpSpPr/>
          <p:nvPr/>
        </p:nvGrpSpPr>
        <p:grpSpPr>
          <a:xfrm>
            <a:off x="720000" y="3389200"/>
            <a:ext cx="1543822" cy="1754063"/>
            <a:chOff x="720000" y="3389200"/>
            <a:chExt cx="1543822" cy="1754063"/>
          </a:xfrm>
        </p:grpSpPr>
        <p:sp>
          <p:nvSpPr>
            <p:cNvPr id="3532" name="Google Shape;3532;p89"/>
            <p:cNvSpPr/>
            <p:nvPr/>
          </p:nvSpPr>
          <p:spPr>
            <a:xfrm>
              <a:off x="1115862" y="3389200"/>
              <a:ext cx="315969" cy="256736"/>
            </a:xfrm>
            <a:custGeom>
              <a:avLst/>
              <a:gdLst/>
              <a:ahLst/>
              <a:cxnLst/>
              <a:rect l="l" t="t" r="r" b="b"/>
              <a:pathLst>
                <a:path w="5901" h="4795" extrusionOk="0">
                  <a:moveTo>
                    <a:pt x="1" y="4795"/>
                  </a:moveTo>
                  <a:lnTo>
                    <a:pt x="3565" y="4795"/>
                  </a:lnTo>
                  <a:cubicBezTo>
                    <a:pt x="4861" y="4795"/>
                    <a:pt x="5901" y="3738"/>
                    <a:pt x="5901" y="2451"/>
                  </a:cubicBezTo>
                  <a:lnTo>
                    <a:pt x="5901" y="595"/>
                  </a:lnTo>
                  <a:cubicBezTo>
                    <a:pt x="5901" y="265"/>
                    <a:pt x="5637" y="1"/>
                    <a:pt x="5315" y="1"/>
                  </a:cubicBezTo>
                  <a:lnTo>
                    <a:pt x="2295" y="1"/>
                  </a:lnTo>
                  <a:cubicBezTo>
                    <a:pt x="1024" y="1"/>
                    <a:pt x="1" y="1032"/>
                    <a:pt x="1" y="2294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89"/>
            <p:cNvSpPr/>
            <p:nvPr/>
          </p:nvSpPr>
          <p:spPr>
            <a:xfrm>
              <a:off x="847224" y="4567574"/>
              <a:ext cx="752521" cy="575689"/>
            </a:xfrm>
            <a:custGeom>
              <a:avLst/>
              <a:gdLst/>
              <a:ahLst/>
              <a:cxnLst/>
              <a:rect l="l" t="t" r="r" b="b"/>
              <a:pathLst>
                <a:path w="14054" h="10752" extrusionOk="0">
                  <a:moveTo>
                    <a:pt x="2765" y="0"/>
                  </a:moveTo>
                  <a:lnTo>
                    <a:pt x="1" y="10752"/>
                  </a:lnTo>
                  <a:lnTo>
                    <a:pt x="12873" y="10752"/>
                  </a:lnTo>
                  <a:cubicBezTo>
                    <a:pt x="12873" y="10752"/>
                    <a:pt x="14053" y="3738"/>
                    <a:pt x="1342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89"/>
            <p:cNvSpPr/>
            <p:nvPr/>
          </p:nvSpPr>
          <p:spPr>
            <a:xfrm>
              <a:off x="968773" y="4568002"/>
              <a:ext cx="601364" cy="105211"/>
            </a:xfrm>
            <a:custGeom>
              <a:avLst/>
              <a:gdLst/>
              <a:ahLst/>
              <a:cxnLst/>
              <a:rect l="l" t="t" r="r" b="b"/>
              <a:pathLst>
                <a:path w="11231" h="1965" extrusionOk="0">
                  <a:moveTo>
                    <a:pt x="503" y="1"/>
                  </a:moveTo>
                  <a:lnTo>
                    <a:pt x="0" y="1964"/>
                  </a:lnTo>
                  <a:lnTo>
                    <a:pt x="11230" y="504"/>
                  </a:lnTo>
                  <a:cubicBezTo>
                    <a:pt x="11206" y="331"/>
                    <a:pt x="11189" y="157"/>
                    <a:pt x="11156" y="1"/>
                  </a:cubicBezTo>
                  <a:close/>
                </a:path>
              </a:pathLst>
            </a:custGeom>
            <a:solidFill>
              <a:srgbClr val="372C6C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89"/>
            <p:cNvSpPr/>
            <p:nvPr/>
          </p:nvSpPr>
          <p:spPr>
            <a:xfrm>
              <a:off x="720000" y="3824846"/>
              <a:ext cx="1345854" cy="1007777"/>
            </a:xfrm>
            <a:custGeom>
              <a:avLst/>
              <a:gdLst/>
              <a:ahLst/>
              <a:cxnLst/>
              <a:rect l="l" t="t" r="r" b="b"/>
              <a:pathLst>
                <a:path w="25135" h="18822" extrusionOk="0">
                  <a:moveTo>
                    <a:pt x="8565" y="1"/>
                  </a:moveTo>
                  <a:lnTo>
                    <a:pt x="8565" y="9"/>
                  </a:lnTo>
                  <a:lnTo>
                    <a:pt x="4209" y="1181"/>
                  </a:lnTo>
                  <a:cubicBezTo>
                    <a:pt x="3945" y="1255"/>
                    <a:pt x="3722" y="1445"/>
                    <a:pt x="3615" y="1692"/>
                  </a:cubicBezTo>
                  <a:cubicBezTo>
                    <a:pt x="3012" y="2988"/>
                    <a:pt x="1114" y="7179"/>
                    <a:pt x="751" y="9308"/>
                  </a:cubicBezTo>
                  <a:cubicBezTo>
                    <a:pt x="751" y="9308"/>
                    <a:pt x="0" y="11916"/>
                    <a:pt x="1684" y="12898"/>
                  </a:cubicBezTo>
                  <a:cubicBezTo>
                    <a:pt x="2039" y="13098"/>
                    <a:pt x="2439" y="13192"/>
                    <a:pt x="2841" y="13192"/>
                  </a:cubicBezTo>
                  <a:cubicBezTo>
                    <a:pt x="2953" y="13192"/>
                    <a:pt x="3066" y="13184"/>
                    <a:pt x="3177" y="13170"/>
                  </a:cubicBezTo>
                  <a:lnTo>
                    <a:pt x="4332" y="13005"/>
                  </a:lnTo>
                  <a:lnTo>
                    <a:pt x="4332" y="13005"/>
                  </a:lnTo>
                  <a:lnTo>
                    <a:pt x="3375" y="18781"/>
                  </a:lnTo>
                  <a:cubicBezTo>
                    <a:pt x="3375" y="18781"/>
                    <a:pt x="3682" y="18821"/>
                    <a:pt x="4146" y="18821"/>
                  </a:cubicBezTo>
                  <a:cubicBezTo>
                    <a:pt x="5388" y="18821"/>
                    <a:pt x="7758" y="18532"/>
                    <a:pt x="8359" y="16405"/>
                  </a:cubicBezTo>
                  <a:lnTo>
                    <a:pt x="8871" y="13880"/>
                  </a:lnTo>
                  <a:lnTo>
                    <a:pt x="14028" y="13880"/>
                  </a:lnTo>
                  <a:cubicBezTo>
                    <a:pt x="14028" y="13880"/>
                    <a:pt x="13665" y="16801"/>
                    <a:pt x="16759" y="17882"/>
                  </a:cubicBezTo>
                  <a:lnTo>
                    <a:pt x="15885" y="11454"/>
                  </a:lnTo>
                  <a:lnTo>
                    <a:pt x="16338" y="8970"/>
                  </a:lnTo>
                  <a:lnTo>
                    <a:pt x="17989" y="10414"/>
                  </a:lnTo>
                  <a:cubicBezTo>
                    <a:pt x="18484" y="10843"/>
                    <a:pt x="19070" y="11173"/>
                    <a:pt x="19705" y="11330"/>
                  </a:cubicBezTo>
                  <a:cubicBezTo>
                    <a:pt x="19964" y="11399"/>
                    <a:pt x="20248" y="11446"/>
                    <a:pt x="20540" y="11446"/>
                  </a:cubicBezTo>
                  <a:cubicBezTo>
                    <a:pt x="21391" y="11446"/>
                    <a:pt x="22315" y="11052"/>
                    <a:pt x="22923" y="9688"/>
                  </a:cubicBezTo>
                  <a:cubicBezTo>
                    <a:pt x="24342" y="6511"/>
                    <a:pt x="25135" y="2336"/>
                    <a:pt x="25135" y="2336"/>
                  </a:cubicBezTo>
                  <a:lnTo>
                    <a:pt x="23253" y="397"/>
                  </a:lnTo>
                  <a:lnTo>
                    <a:pt x="19557" y="5793"/>
                  </a:lnTo>
                  <a:lnTo>
                    <a:pt x="16347" y="1379"/>
                  </a:lnTo>
                  <a:cubicBezTo>
                    <a:pt x="16215" y="1205"/>
                    <a:pt x="16033" y="1073"/>
                    <a:pt x="15810" y="1015"/>
                  </a:cubicBezTo>
                  <a:lnTo>
                    <a:pt x="11586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89"/>
            <p:cNvSpPr/>
            <p:nvPr/>
          </p:nvSpPr>
          <p:spPr>
            <a:xfrm>
              <a:off x="1178618" y="3824846"/>
              <a:ext cx="325661" cy="742742"/>
            </a:xfrm>
            <a:custGeom>
              <a:avLst/>
              <a:gdLst/>
              <a:ahLst/>
              <a:cxnLst/>
              <a:rect l="l" t="t" r="r" b="b"/>
              <a:pathLst>
                <a:path w="6082" h="13872" extrusionOk="0">
                  <a:moveTo>
                    <a:pt x="0" y="1"/>
                  </a:moveTo>
                  <a:cubicBezTo>
                    <a:pt x="0" y="1"/>
                    <a:pt x="1568" y="8623"/>
                    <a:pt x="306" y="13871"/>
                  </a:cubicBezTo>
                  <a:lnTo>
                    <a:pt x="5463" y="13871"/>
                  </a:lnTo>
                  <a:cubicBezTo>
                    <a:pt x="5463" y="13871"/>
                    <a:pt x="6082" y="7641"/>
                    <a:pt x="5958" y="6296"/>
                  </a:cubicBezTo>
                  <a:cubicBezTo>
                    <a:pt x="5793" y="4440"/>
                    <a:pt x="3862" y="1172"/>
                    <a:pt x="30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89"/>
            <p:cNvSpPr/>
            <p:nvPr/>
          </p:nvSpPr>
          <p:spPr>
            <a:xfrm>
              <a:off x="1194949" y="4287424"/>
              <a:ext cx="299638" cy="280616"/>
            </a:xfrm>
            <a:custGeom>
              <a:avLst/>
              <a:gdLst/>
              <a:ahLst/>
              <a:cxnLst/>
              <a:rect l="l" t="t" r="r" b="b"/>
              <a:pathLst>
                <a:path w="5596" h="5241" extrusionOk="0">
                  <a:moveTo>
                    <a:pt x="5595" y="1"/>
                  </a:moveTo>
                  <a:cubicBezTo>
                    <a:pt x="3970" y="521"/>
                    <a:pt x="1981" y="785"/>
                    <a:pt x="479" y="909"/>
                  </a:cubicBezTo>
                  <a:cubicBezTo>
                    <a:pt x="446" y="2435"/>
                    <a:pt x="314" y="3945"/>
                    <a:pt x="1" y="5241"/>
                  </a:cubicBezTo>
                  <a:lnTo>
                    <a:pt x="5158" y="5241"/>
                  </a:lnTo>
                  <a:cubicBezTo>
                    <a:pt x="5158" y="5232"/>
                    <a:pt x="5447" y="2270"/>
                    <a:pt x="5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89"/>
            <p:cNvSpPr/>
            <p:nvPr/>
          </p:nvSpPr>
          <p:spPr>
            <a:xfrm>
              <a:off x="1178618" y="3512462"/>
              <a:ext cx="263388" cy="494465"/>
            </a:xfrm>
            <a:custGeom>
              <a:avLst/>
              <a:gdLst/>
              <a:ahLst/>
              <a:cxnLst/>
              <a:rect l="l" t="t" r="r" b="b"/>
              <a:pathLst>
                <a:path w="4919" h="9235" extrusionOk="0">
                  <a:moveTo>
                    <a:pt x="1717" y="1"/>
                  </a:moveTo>
                  <a:cubicBezTo>
                    <a:pt x="1304" y="884"/>
                    <a:pt x="537" y="1016"/>
                    <a:pt x="537" y="1016"/>
                  </a:cubicBezTo>
                  <a:cubicBezTo>
                    <a:pt x="562" y="1676"/>
                    <a:pt x="347" y="2072"/>
                    <a:pt x="207" y="2270"/>
                  </a:cubicBezTo>
                  <a:cubicBezTo>
                    <a:pt x="256" y="2451"/>
                    <a:pt x="0" y="5843"/>
                    <a:pt x="0" y="5843"/>
                  </a:cubicBezTo>
                  <a:cubicBezTo>
                    <a:pt x="0" y="5843"/>
                    <a:pt x="314" y="7856"/>
                    <a:pt x="463" y="9185"/>
                  </a:cubicBezTo>
                  <a:cubicBezTo>
                    <a:pt x="883" y="9209"/>
                    <a:pt x="1321" y="9234"/>
                    <a:pt x="1775" y="9234"/>
                  </a:cubicBezTo>
                  <a:cubicBezTo>
                    <a:pt x="2864" y="9234"/>
                    <a:pt x="3903" y="9119"/>
                    <a:pt x="4844" y="8929"/>
                  </a:cubicBezTo>
                  <a:cubicBezTo>
                    <a:pt x="4217" y="7650"/>
                    <a:pt x="3474" y="6453"/>
                    <a:pt x="3037" y="5843"/>
                  </a:cubicBezTo>
                  <a:lnTo>
                    <a:pt x="2955" y="4201"/>
                  </a:lnTo>
                  <a:cubicBezTo>
                    <a:pt x="3141" y="4201"/>
                    <a:pt x="3320" y="4602"/>
                    <a:pt x="3491" y="4602"/>
                  </a:cubicBezTo>
                  <a:cubicBezTo>
                    <a:pt x="3502" y="4602"/>
                    <a:pt x="3513" y="4600"/>
                    <a:pt x="3524" y="4597"/>
                  </a:cubicBezTo>
                  <a:cubicBezTo>
                    <a:pt x="4918" y="4126"/>
                    <a:pt x="4555" y="2427"/>
                    <a:pt x="4349" y="1503"/>
                  </a:cubicBezTo>
                  <a:cubicBezTo>
                    <a:pt x="4258" y="1073"/>
                    <a:pt x="4135" y="603"/>
                    <a:pt x="3936" y="182"/>
                  </a:cubicBezTo>
                  <a:cubicBezTo>
                    <a:pt x="3656" y="289"/>
                    <a:pt x="3372" y="328"/>
                    <a:pt x="3106" y="328"/>
                  </a:cubicBezTo>
                  <a:cubicBezTo>
                    <a:pt x="2340" y="328"/>
                    <a:pt x="1717" y="1"/>
                    <a:pt x="17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89"/>
            <p:cNvSpPr/>
            <p:nvPr/>
          </p:nvSpPr>
          <p:spPr>
            <a:xfrm>
              <a:off x="1207800" y="3512462"/>
              <a:ext cx="185587" cy="70355"/>
            </a:xfrm>
            <a:custGeom>
              <a:avLst/>
              <a:gdLst/>
              <a:ahLst/>
              <a:cxnLst/>
              <a:rect l="l" t="t" r="r" b="b"/>
              <a:pathLst>
                <a:path w="3466" h="1314" extrusionOk="0">
                  <a:moveTo>
                    <a:pt x="1188" y="1"/>
                  </a:moveTo>
                  <a:cubicBezTo>
                    <a:pt x="776" y="884"/>
                    <a:pt x="0" y="1016"/>
                    <a:pt x="0" y="1016"/>
                  </a:cubicBezTo>
                  <a:cubicBezTo>
                    <a:pt x="8" y="1115"/>
                    <a:pt x="0" y="1222"/>
                    <a:pt x="0" y="1313"/>
                  </a:cubicBezTo>
                  <a:cubicBezTo>
                    <a:pt x="21" y="1313"/>
                    <a:pt x="42" y="1313"/>
                    <a:pt x="64" y="1313"/>
                  </a:cubicBezTo>
                  <a:cubicBezTo>
                    <a:pt x="502" y="1313"/>
                    <a:pt x="1221" y="1224"/>
                    <a:pt x="1543" y="603"/>
                  </a:cubicBezTo>
                  <a:cubicBezTo>
                    <a:pt x="1543" y="603"/>
                    <a:pt x="1920" y="723"/>
                    <a:pt x="2368" y="723"/>
                  </a:cubicBezTo>
                  <a:cubicBezTo>
                    <a:pt x="2743" y="723"/>
                    <a:pt x="3169" y="639"/>
                    <a:pt x="3466" y="331"/>
                  </a:cubicBezTo>
                  <a:lnTo>
                    <a:pt x="3400" y="182"/>
                  </a:lnTo>
                  <a:cubicBezTo>
                    <a:pt x="3119" y="289"/>
                    <a:pt x="2836" y="328"/>
                    <a:pt x="2571" y="328"/>
                  </a:cubicBezTo>
                  <a:cubicBezTo>
                    <a:pt x="1807" y="328"/>
                    <a:pt x="1188" y="1"/>
                    <a:pt x="1188" y="1"/>
                  </a:cubicBezTo>
                  <a:close/>
                </a:path>
              </a:pathLst>
            </a:custGeom>
            <a:solidFill>
              <a:srgbClr val="F87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89"/>
            <p:cNvSpPr/>
            <p:nvPr/>
          </p:nvSpPr>
          <p:spPr>
            <a:xfrm>
              <a:off x="1126036" y="3599098"/>
              <a:ext cx="92847" cy="85614"/>
            </a:xfrm>
            <a:custGeom>
              <a:avLst/>
              <a:gdLst/>
              <a:ahLst/>
              <a:cxnLst/>
              <a:rect l="l" t="t" r="r" b="b"/>
              <a:pathLst>
                <a:path w="1734" h="1599" extrusionOk="0">
                  <a:moveTo>
                    <a:pt x="766" y="0"/>
                  </a:moveTo>
                  <a:cubicBezTo>
                    <a:pt x="593" y="0"/>
                    <a:pt x="427" y="60"/>
                    <a:pt x="298" y="182"/>
                  </a:cubicBezTo>
                  <a:cubicBezTo>
                    <a:pt x="1" y="454"/>
                    <a:pt x="9" y="965"/>
                    <a:pt x="322" y="1304"/>
                  </a:cubicBezTo>
                  <a:cubicBezTo>
                    <a:pt x="496" y="1496"/>
                    <a:pt x="734" y="1598"/>
                    <a:pt x="964" y="1598"/>
                  </a:cubicBezTo>
                  <a:cubicBezTo>
                    <a:pt x="1137" y="1598"/>
                    <a:pt x="1305" y="1540"/>
                    <a:pt x="1436" y="1419"/>
                  </a:cubicBezTo>
                  <a:cubicBezTo>
                    <a:pt x="1733" y="1139"/>
                    <a:pt x="1725" y="635"/>
                    <a:pt x="1412" y="297"/>
                  </a:cubicBezTo>
                  <a:cubicBezTo>
                    <a:pt x="1230" y="101"/>
                    <a:pt x="992" y="0"/>
                    <a:pt x="766" y="0"/>
                  </a:cubicBezTo>
                  <a:close/>
                </a:path>
              </a:pathLst>
            </a:custGeom>
            <a:solidFill>
              <a:srgbClr val="FFA1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89"/>
            <p:cNvSpPr/>
            <p:nvPr/>
          </p:nvSpPr>
          <p:spPr>
            <a:xfrm>
              <a:off x="971825" y="4120898"/>
              <a:ext cx="38927" cy="140549"/>
            </a:xfrm>
            <a:custGeom>
              <a:avLst/>
              <a:gdLst/>
              <a:ahLst/>
              <a:cxnLst/>
              <a:rect l="l" t="t" r="r" b="b"/>
              <a:pathLst>
                <a:path w="727" h="2625" extrusionOk="0">
                  <a:moveTo>
                    <a:pt x="727" y="0"/>
                  </a:moveTo>
                  <a:lnTo>
                    <a:pt x="727" y="0"/>
                  </a:lnTo>
                  <a:cubicBezTo>
                    <a:pt x="248" y="2005"/>
                    <a:pt x="1" y="2624"/>
                    <a:pt x="1" y="2624"/>
                  </a:cubicBezTo>
                  <a:lnTo>
                    <a:pt x="644" y="2583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372C6C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89"/>
            <p:cNvSpPr/>
            <p:nvPr/>
          </p:nvSpPr>
          <p:spPr>
            <a:xfrm>
              <a:off x="1240463" y="3682147"/>
              <a:ext cx="99487" cy="121113"/>
            </a:xfrm>
            <a:custGeom>
              <a:avLst/>
              <a:gdLst/>
              <a:ahLst/>
              <a:cxnLst/>
              <a:rect l="l" t="t" r="r" b="b"/>
              <a:pathLst>
                <a:path w="1858" h="2262" extrusionOk="0">
                  <a:moveTo>
                    <a:pt x="1" y="0"/>
                  </a:moveTo>
                  <a:cubicBezTo>
                    <a:pt x="1" y="1"/>
                    <a:pt x="108" y="1783"/>
                    <a:pt x="1857" y="2261"/>
                  </a:cubicBezTo>
                  <a:lnTo>
                    <a:pt x="1857" y="1139"/>
                  </a:lnTo>
                  <a:cubicBezTo>
                    <a:pt x="1857" y="1139"/>
                    <a:pt x="636" y="1106"/>
                    <a:pt x="1" y="0"/>
                  </a:cubicBezTo>
                  <a:close/>
                </a:path>
              </a:pathLst>
            </a:custGeom>
            <a:solidFill>
              <a:srgbClr val="372C6C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89"/>
            <p:cNvSpPr/>
            <p:nvPr/>
          </p:nvSpPr>
          <p:spPr>
            <a:xfrm>
              <a:off x="1344288" y="4045774"/>
              <a:ext cx="341135" cy="376886"/>
            </a:xfrm>
            <a:custGeom>
              <a:avLst/>
              <a:gdLst/>
              <a:ahLst/>
              <a:cxnLst/>
              <a:rect l="l" t="t" r="r" b="b"/>
              <a:pathLst>
                <a:path w="6371" h="7039" extrusionOk="0">
                  <a:moveTo>
                    <a:pt x="974" y="0"/>
                  </a:moveTo>
                  <a:lnTo>
                    <a:pt x="1" y="7039"/>
                  </a:lnTo>
                  <a:lnTo>
                    <a:pt x="5389" y="7039"/>
                  </a:lnTo>
                  <a:lnTo>
                    <a:pt x="63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89"/>
            <p:cNvSpPr/>
            <p:nvPr/>
          </p:nvSpPr>
          <p:spPr>
            <a:xfrm>
              <a:off x="1255081" y="4170803"/>
              <a:ext cx="311953" cy="198429"/>
            </a:xfrm>
            <a:custGeom>
              <a:avLst/>
              <a:gdLst/>
              <a:ahLst/>
              <a:cxnLst/>
              <a:rect l="l" t="t" r="r" b="b"/>
              <a:pathLst>
                <a:path w="5826" h="3706" extrusionOk="0">
                  <a:moveTo>
                    <a:pt x="2327" y="0"/>
                  </a:moveTo>
                  <a:cubicBezTo>
                    <a:pt x="2327" y="1"/>
                    <a:pt x="1403" y="487"/>
                    <a:pt x="1130" y="842"/>
                  </a:cubicBezTo>
                  <a:cubicBezTo>
                    <a:pt x="850" y="1189"/>
                    <a:pt x="0" y="1568"/>
                    <a:pt x="0" y="1568"/>
                  </a:cubicBezTo>
                  <a:lnTo>
                    <a:pt x="149" y="3705"/>
                  </a:lnTo>
                  <a:cubicBezTo>
                    <a:pt x="149" y="3705"/>
                    <a:pt x="2863" y="3392"/>
                    <a:pt x="3325" y="3252"/>
                  </a:cubicBezTo>
                  <a:cubicBezTo>
                    <a:pt x="3787" y="3103"/>
                    <a:pt x="5058" y="2476"/>
                    <a:pt x="5058" y="2476"/>
                  </a:cubicBezTo>
                  <a:cubicBezTo>
                    <a:pt x="4976" y="2415"/>
                    <a:pt x="4824" y="2395"/>
                    <a:pt x="4659" y="2395"/>
                  </a:cubicBezTo>
                  <a:cubicBezTo>
                    <a:pt x="4329" y="2395"/>
                    <a:pt x="3944" y="2476"/>
                    <a:pt x="3944" y="2476"/>
                  </a:cubicBezTo>
                  <a:cubicBezTo>
                    <a:pt x="4720" y="2179"/>
                    <a:pt x="5652" y="1428"/>
                    <a:pt x="5644" y="1238"/>
                  </a:cubicBezTo>
                  <a:cubicBezTo>
                    <a:pt x="5639" y="1121"/>
                    <a:pt x="5557" y="1100"/>
                    <a:pt x="5501" y="1100"/>
                  </a:cubicBezTo>
                  <a:cubicBezTo>
                    <a:pt x="5470" y="1100"/>
                    <a:pt x="5446" y="1106"/>
                    <a:pt x="5446" y="1106"/>
                  </a:cubicBezTo>
                  <a:cubicBezTo>
                    <a:pt x="5595" y="1007"/>
                    <a:pt x="5826" y="619"/>
                    <a:pt x="5801" y="487"/>
                  </a:cubicBezTo>
                  <a:cubicBezTo>
                    <a:pt x="5794" y="459"/>
                    <a:pt x="5757" y="448"/>
                    <a:pt x="5703" y="448"/>
                  </a:cubicBezTo>
                  <a:cubicBezTo>
                    <a:pt x="5510" y="448"/>
                    <a:pt x="5099" y="595"/>
                    <a:pt x="5099" y="595"/>
                  </a:cubicBezTo>
                  <a:cubicBezTo>
                    <a:pt x="5099" y="595"/>
                    <a:pt x="5801" y="165"/>
                    <a:pt x="5438" y="25"/>
                  </a:cubicBezTo>
                  <a:cubicBezTo>
                    <a:pt x="5410" y="14"/>
                    <a:pt x="5367" y="9"/>
                    <a:pt x="5312" y="9"/>
                  </a:cubicBezTo>
                  <a:cubicBezTo>
                    <a:pt x="4654" y="9"/>
                    <a:pt x="2228" y="768"/>
                    <a:pt x="2228" y="768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89"/>
            <p:cNvSpPr/>
            <p:nvPr/>
          </p:nvSpPr>
          <p:spPr>
            <a:xfrm>
              <a:off x="1250199" y="4254750"/>
              <a:ext cx="38925" cy="113574"/>
            </a:xfrm>
            <a:custGeom>
              <a:avLst/>
              <a:gdLst/>
              <a:ahLst/>
              <a:cxnLst/>
              <a:rect l="l" t="t" r="r" b="b"/>
              <a:pathLst>
                <a:path w="636" h="2121" extrusionOk="0">
                  <a:moveTo>
                    <a:pt x="0" y="0"/>
                  </a:moveTo>
                  <a:lnTo>
                    <a:pt x="149" y="2121"/>
                  </a:lnTo>
                  <a:lnTo>
                    <a:pt x="635" y="20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2C6C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89"/>
            <p:cNvSpPr/>
            <p:nvPr/>
          </p:nvSpPr>
          <p:spPr>
            <a:xfrm>
              <a:off x="1972163" y="3626031"/>
              <a:ext cx="291660" cy="307120"/>
            </a:xfrm>
            <a:custGeom>
              <a:avLst/>
              <a:gdLst/>
              <a:ahLst/>
              <a:cxnLst/>
              <a:rect l="l" t="t" r="r" b="b"/>
              <a:pathLst>
                <a:path w="5447" h="5736" extrusionOk="0">
                  <a:moveTo>
                    <a:pt x="5017" y="0"/>
                  </a:moveTo>
                  <a:cubicBezTo>
                    <a:pt x="5017" y="0"/>
                    <a:pt x="3763" y="867"/>
                    <a:pt x="2797" y="1321"/>
                  </a:cubicBezTo>
                  <a:cubicBezTo>
                    <a:pt x="2014" y="1700"/>
                    <a:pt x="1444" y="2327"/>
                    <a:pt x="1444" y="2327"/>
                  </a:cubicBezTo>
                  <a:lnTo>
                    <a:pt x="0" y="4258"/>
                  </a:lnTo>
                  <a:lnTo>
                    <a:pt x="1444" y="5735"/>
                  </a:lnTo>
                  <a:lnTo>
                    <a:pt x="1890" y="5100"/>
                  </a:lnTo>
                  <a:cubicBezTo>
                    <a:pt x="2896" y="4910"/>
                    <a:pt x="3020" y="4217"/>
                    <a:pt x="3020" y="4217"/>
                  </a:cubicBezTo>
                  <a:cubicBezTo>
                    <a:pt x="3020" y="4217"/>
                    <a:pt x="3358" y="4342"/>
                    <a:pt x="3665" y="4342"/>
                  </a:cubicBezTo>
                  <a:cubicBezTo>
                    <a:pt x="3759" y="4342"/>
                    <a:pt x="3850" y="4330"/>
                    <a:pt x="3928" y="4299"/>
                  </a:cubicBezTo>
                  <a:cubicBezTo>
                    <a:pt x="4258" y="4167"/>
                    <a:pt x="4250" y="3821"/>
                    <a:pt x="4250" y="3821"/>
                  </a:cubicBezTo>
                  <a:cubicBezTo>
                    <a:pt x="4712" y="3606"/>
                    <a:pt x="4555" y="3144"/>
                    <a:pt x="4555" y="3144"/>
                  </a:cubicBezTo>
                  <a:cubicBezTo>
                    <a:pt x="4580" y="3136"/>
                    <a:pt x="4596" y="3119"/>
                    <a:pt x="4613" y="3111"/>
                  </a:cubicBezTo>
                  <a:cubicBezTo>
                    <a:pt x="4885" y="2930"/>
                    <a:pt x="4869" y="2501"/>
                    <a:pt x="4588" y="2311"/>
                  </a:cubicBezTo>
                  <a:lnTo>
                    <a:pt x="3878" y="1783"/>
                  </a:lnTo>
                  <a:lnTo>
                    <a:pt x="5017" y="669"/>
                  </a:lnTo>
                  <a:cubicBezTo>
                    <a:pt x="5446" y="264"/>
                    <a:pt x="5017" y="0"/>
                    <a:pt x="50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89"/>
            <p:cNvSpPr/>
            <p:nvPr/>
          </p:nvSpPr>
          <p:spPr>
            <a:xfrm>
              <a:off x="1972163" y="3854028"/>
              <a:ext cx="96809" cy="79992"/>
            </a:xfrm>
            <a:custGeom>
              <a:avLst/>
              <a:gdLst/>
              <a:ahLst/>
              <a:cxnLst/>
              <a:rect l="l" t="t" r="r" b="b"/>
              <a:pathLst>
                <a:path w="1808" h="1494" extrusionOk="0">
                  <a:moveTo>
                    <a:pt x="0" y="0"/>
                  </a:moveTo>
                  <a:lnTo>
                    <a:pt x="1461" y="1494"/>
                  </a:lnTo>
                  <a:lnTo>
                    <a:pt x="1807" y="1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2C6C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89"/>
            <p:cNvSpPr/>
            <p:nvPr/>
          </p:nvSpPr>
          <p:spPr>
            <a:xfrm>
              <a:off x="1502033" y="4045774"/>
              <a:ext cx="106073" cy="29663"/>
            </a:xfrm>
            <a:custGeom>
              <a:avLst/>
              <a:gdLst/>
              <a:ahLst/>
              <a:cxnLst/>
              <a:rect l="l" t="t" r="r" b="b"/>
              <a:pathLst>
                <a:path w="1981" h="554" fill="none" extrusionOk="0">
                  <a:moveTo>
                    <a:pt x="83" y="0"/>
                  </a:moveTo>
                  <a:lnTo>
                    <a:pt x="1" y="553"/>
                  </a:lnTo>
                  <a:lnTo>
                    <a:pt x="1907" y="553"/>
                  </a:lnTo>
                  <a:lnTo>
                    <a:pt x="1981" y="0"/>
                  </a:lnTo>
                </a:path>
              </a:pathLst>
            </a:custGeom>
            <a:noFill/>
            <a:ln w="39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89"/>
            <p:cNvSpPr/>
            <p:nvPr/>
          </p:nvSpPr>
          <p:spPr>
            <a:xfrm>
              <a:off x="819862" y="4243249"/>
              <a:ext cx="444102" cy="278421"/>
            </a:xfrm>
            <a:custGeom>
              <a:avLst/>
              <a:gdLst/>
              <a:ahLst/>
              <a:cxnLst/>
              <a:rect l="l" t="t" r="r" b="b"/>
              <a:pathLst>
                <a:path w="8294" h="5200" extrusionOk="0">
                  <a:moveTo>
                    <a:pt x="8112" y="1"/>
                  </a:moveTo>
                  <a:cubicBezTo>
                    <a:pt x="7204" y="290"/>
                    <a:pt x="4885" y="108"/>
                    <a:pt x="2765" y="364"/>
                  </a:cubicBezTo>
                  <a:cubicBezTo>
                    <a:pt x="2096" y="446"/>
                    <a:pt x="1601" y="661"/>
                    <a:pt x="1238" y="908"/>
                  </a:cubicBezTo>
                  <a:cubicBezTo>
                    <a:pt x="512" y="1280"/>
                    <a:pt x="0" y="2047"/>
                    <a:pt x="0" y="2930"/>
                  </a:cubicBezTo>
                  <a:cubicBezTo>
                    <a:pt x="0" y="4192"/>
                    <a:pt x="1015" y="5199"/>
                    <a:pt x="2269" y="5199"/>
                  </a:cubicBezTo>
                  <a:cubicBezTo>
                    <a:pt x="2459" y="5199"/>
                    <a:pt x="2632" y="5183"/>
                    <a:pt x="2806" y="5141"/>
                  </a:cubicBezTo>
                  <a:cubicBezTo>
                    <a:pt x="4902" y="4770"/>
                    <a:pt x="8293" y="2633"/>
                    <a:pt x="8293" y="2633"/>
                  </a:cubicBezTo>
                  <a:lnTo>
                    <a:pt x="8112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89"/>
            <p:cNvSpPr/>
            <p:nvPr/>
          </p:nvSpPr>
          <p:spPr>
            <a:xfrm>
              <a:off x="1184347" y="3454579"/>
              <a:ext cx="248824" cy="314187"/>
            </a:xfrm>
            <a:custGeom>
              <a:avLst/>
              <a:gdLst/>
              <a:ahLst/>
              <a:cxnLst/>
              <a:rect l="l" t="t" r="r" b="b"/>
              <a:pathLst>
                <a:path w="4647" h="5868" extrusionOk="0">
                  <a:moveTo>
                    <a:pt x="1" y="2352"/>
                  </a:moveTo>
                  <a:cubicBezTo>
                    <a:pt x="1" y="1057"/>
                    <a:pt x="1073" y="1"/>
                    <a:pt x="2394" y="34"/>
                  </a:cubicBezTo>
                  <a:cubicBezTo>
                    <a:pt x="3664" y="75"/>
                    <a:pt x="4646" y="1181"/>
                    <a:pt x="4646" y="2443"/>
                  </a:cubicBezTo>
                  <a:lnTo>
                    <a:pt x="4275" y="5323"/>
                  </a:lnTo>
                  <a:cubicBezTo>
                    <a:pt x="4234" y="5653"/>
                    <a:pt x="3904" y="5868"/>
                    <a:pt x="3582" y="5777"/>
                  </a:cubicBezTo>
                  <a:lnTo>
                    <a:pt x="1965" y="5290"/>
                  </a:lnTo>
                  <a:cubicBezTo>
                    <a:pt x="1684" y="5207"/>
                    <a:pt x="1437" y="5042"/>
                    <a:pt x="1263" y="4820"/>
                  </a:cubicBezTo>
                  <a:cubicBezTo>
                    <a:pt x="818" y="4217"/>
                    <a:pt x="1" y="3054"/>
                    <a:pt x="1" y="23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89"/>
            <p:cNvSpPr/>
            <p:nvPr/>
          </p:nvSpPr>
          <p:spPr>
            <a:xfrm>
              <a:off x="1419840" y="3630904"/>
              <a:ext cx="28325" cy="53917"/>
            </a:xfrm>
            <a:custGeom>
              <a:avLst/>
              <a:gdLst/>
              <a:ahLst/>
              <a:cxnLst/>
              <a:rect l="l" t="t" r="r" b="b"/>
              <a:pathLst>
                <a:path w="529" h="1007" extrusionOk="0">
                  <a:moveTo>
                    <a:pt x="133" y="0"/>
                  </a:moveTo>
                  <a:lnTo>
                    <a:pt x="488" y="594"/>
                  </a:lnTo>
                  <a:cubicBezTo>
                    <a:pt x="529" y="669"/>
                    <a:pt x="496" y="751"/>
                    <a:pt x="422" y="792"/>
                  </a:cubicBezTo>
                  <a:lnTo>
                    <a:pt x="1" y="100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89"/>
            <p:cNvSpPr/>
            <p:nvPr/>
          </p:nvSpPr>
          <p:spPr>
            <a:xfrm>
              <a:off x="1023978" y="3389628"/>
              <a:ext cx="369407" cy="421112"/>
            </a:xfrm>
            <a:custGeom>
              <a:avLst/>
              <a:gdLst/>
              <a:ahLst/>
              <a:cxnLst/>
              <a:rect l="l" t="t" r="r" b="b"/>
              <a:pathLst>
                <a:path w="6899" h="7865" extrusionOk="0">
                  <a:moveTo>
                    <a:pt x="1420" y="6998"/>
                  </a:moveTo>
                  <a:cubicBezTo>
                    <a:pt x="2327" y="7394"/>
                    <a:pt x="3598" y="7856"/>
                    <a:pt x="4564" y="7864"/>
                  </a:cubicBezTo>
                  <a:cubicBezTo>
                    <a:pt x="3532" y="3887"/>
                    <a:pt x="6189" y="2311"/>
                    <a:pt x="6701" y="1032"/>
                  </a:cubicBezTo>
                  <a:cubicBezTo>
                    <a:pt x="6899" y="537"/>
                    <a:pt x="6527" y="1"/>
                    <a:pt x="5991" y="1"/>
                  </a:cubicBezTo>
                  <a:lnTo>
                    <a:pt x="4209" y="1"/>
                  </a:lnTo>
                  <a:cubicBezTo>
                    <a:pt x="421" y="1"/>
                    <a:pt x="0" y="3153"/>
                    <a:pt x="83" y="5051"/>
                  </a:cubicBezTo>
                  <a:cubicBezTo>
                    <a:pt x="124" y="5909"/>
                    <a:pt x="636" y="6660"/>
                    <a:pt x="1420" y="699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3" name="Google Shape;3553;p89"/>
          <p:cNvGrpSpPr/>
          <p:nvPr/>
        </p:nvGrpSpPr>
        <p:grpSpPr>
          <a:xfrm>
            <a:off x="5749084" y="1918750"/>
            <a:ext cx="2409441" cy="2681148"/>
            <a:chOff x="5749084" y="1918750"/>
            <a:chExt cx="2409441" cy="2681148"/>
          </a:xfrm>
        </p:grpSpPr>
        <p:sp>
          <p:nvSpPr>
            <p:cNvPr id="3554" name="Google Shape;3554;p89"/>
            <p:cNvSpPr/>
            <p:nvPr/>
          </p:nvSpPr>
          <p:spPr>
            <a:xfrm flipH="1">
              <a:off x="7068115" y="2724755"/>
              <a:ext cx="616319" cy="950320"/>
            </a:xfrm>
            <a:custGeom>
              <a:avLst/>
              <a:gdLst/>
              <a:ahLst/>
              <a:cxnLst/>
              <a:rect l="l" t="t" r="r" b="b"/>
              <a:pathLst>
                <a:path w="12164" h="18756" extrusionOk="0">
                  <a:moveTo>
                    <a:pt x="3887" y="0"/>
                  </a:moveTo>
                  <a:lnTo>
                    <a:pt x="3887" y="0"/>
                  </a:lnTo>
                  <a:cubicBezTo>
                    <a:pt x="1626" y="1766"/>
                    <a:pt x="265" y="4431"/>
                    <a:pt x="124" y="7303"/>
                  </a:cubicBezTo>
                  <a:cubicBezTo>
                    <a:pt x="1" y="9836"/>
                    <a:pt x="108" y="12600"/>
                    <a:pt x="553" y="15447"/>
                  </a:cubicBezTo>
                  <a:cubicBezTo>
                    <a:pt x="884" y="17584"/>
                    <a:pt x="3194" y="18756"/>
                    <a:pt x="5356" y="18756"/>
                  </a:cubicBezTo>
                  <a:lnTo>
                    <a:pt x="12163" y="18756"/>
                  </a:lnTo>
                  <a:cubicBezTo>
                    <a:pt x="12163" y="18756"/>
                    <a:pt x="4176" y="17213"/>
                    <a:pt x="3540" y="14110"/>
                  </a:cubicBezTo>
                  <a:cubicBezTo>
                    <a:pt x="5249" y="5925"/>
                    <a:pt x="3887" y="0"/>
                    <a:pt x="388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89"/>
            <p:cNvSpPr/>
            <p:nvPr/>
          </p:nvSpPr>
          <p:spPr>
            <a:xfrm flipH="1">
              <a:off x="6833980" y="1918750"/>
              <a:ext cx="868086" cy="893876"/>
            </a:xfrm>
            <a:custGeom>
              <a:avLst/>
              <a:gdLst/>
              <a:ahLst/>
              <a:cxnLst/>
              <a:rect l="l" t="t" r="r" b="b"/>
              <a:pathLst>
                <a:path w="17133" h="17642" extrusionOk="0">
                  <a:moveTo>
                    <a:pt x="11086" y="1"/>
                  </a:moveTo>
                  <a:cubicBezTo>
                    <a:pt x="10485" y="1"/>
                    <a:pt x="10168" y="189"/>
                    <a:pt x="10168" y="189"/>
                  </a:cubicBezTo>
                  <a:cubicBezTo>
                    <a:pt x="10168" y="189"/>
                    <a:pt x="10114" y="181"/>
                    <a:pt x="10022" y="181"/>
                  </a:cubicBezTo>
                  <a:cubicBezTo>
                    <a:pt x="9501" y="181"/>
                    <a:pt x="7738" y="448"/>
                    <a:pt x="7206" y="3985"/>
                  </a:cubicBezTo>
                  <a:cubicBezTo>
                    <a:pt x="6512" y="8622"/>
                    <a:pt x="4656" y="7863"/>
                    <a:pt x="1710" y="11626"/>
                  </a:cubicBezTo>
                  <a:cubicBezTo>
                    <a:pt x="0" y="13802"/>
                    <a:pt x="1771" y="17642"/>
                    <a:pt x="5389" y="17642"/>
                  </a:cubicBezTo>
                  <a:cubicBezTo>
                    <a:pt x="5419" y="17642"/>
                    <a:pt x="5450" y="17641"/>
                    <a:pt x="5481" y="17641"/>
                  </a:cubicBezTo>
                  <a:cubicBezTo>
                    <a:pt x="8517" y="17580"/>
                    <a:pt x="11317" y="16833"/>
                    <a:pt x="13395" y="16833"/>
                  </a:cubicBezTo>
                  <a:cubicBezTo>
                    <a:pt x="13836" y="16833"/>
                    <a:pt x="14244" y="16867"/>
                    <a:pt x="14615" y="16948"/>
                  </a:cubicBezTo>
                  <a:cubicBezTo>
                    <a:pt x="14700" y="16966"/>
                    <a:pt x="14782" y="16975"/>
                    <a:pt x="14861" y="16975"/>
                  </a:cubicBezTo>
                  <a:cubicBezTo>
                    <a:pt x="16742" y="16975"/>
                    <a:pt x="16768" y="11838"/>
                    <a:pt x="14756" y="10198"/>
                  </a:cubicBezTo>
                  <a:cubicBezTo>
                    <a:pt x="12660" y="8498"/>
                    <a:pt x="17132" y="3622"/>
                    <a:pt x="14409" y="1451"/>
                  </a:cubicBezTo>
                  <a:cubicBezTo>
                    <a:pt x="12931" y="270"/>
                    <a:pt x="11805" y="1"/>
                    <a:pt x="11086" y="1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89"/>
            <p:cNvSpPr/>
            <p:nvPr/>
          </p:nvSpPr>
          <p:spPr>
            <a:xfrm flipH="1">
              <a:off x="6471512" y="2490372"/>
              <a:ext cx="625085" cy="644643"/>
            </a:xfrm>
            <a:custGeom>
              <a:avLst/>
              <a:gdLst/>
              <a:ahLst/>
              <a:cxnLst/>
              <a:rect l="l" t="t" r="r" b="b"/>
              <a:pathLst>
                <a:path w="12337" h="12723" extrusionOk="0">
                  <a:moveTo>
                    <a:pt x="2082" y="1"/>
                  </a:moveTo>
                  <a:cubicBezTo>
                    <a:pt x="1887" y="1"/>
                    <a:pt x="1689" y="32"/>
                    <a:pt x="1494" y="96"/>
                  </a:cubicBezTo>
                  <a:cubicBezTo>
                    <a:pt x="520" y="426"/>
                    <a:pt x="0" y="1474"/>
                    <a:pt x="322" y="2448"/>
                  </a:cubicBezTo>
                  <a:lnTo>
                    <a:pt x="3210" y="11104"/>
                  </a:lnTo>
                  <a:lnTo>
                    <a:pt x="3243" y="11194"/>
                  </a:lnTo>
                  <a:cubicBezTo>
                    <a:pt x="3375" y="11582"/>
                    <a:pt x="3664" y="11912"/>
                    <a:pt x="4068" y="12085"/>
                  </a:cubicBezTo>
                  <a:cubicBezTo>
                    <a:pt x="4695" y="12358"/>
                    <a:pt x="5347" y="12523"/>
                    <a:pt x="5974" y="12614"/>
                  </a:cubicBezTo>
                  <a:cubicBezTo>
                    <a:pt x="6527" y="12694"/>
                    <a:pt x="7068" y="12722"/>
                    <a:pt x="7589" y="12722"/>
                  </a:cubicBezTo>
                  <a:cubicBezTo>
                    <a:pt x="7659" y="12722"/>
                    <a:pt x="7729" y="12722"/>
                    <a:pt x="7798" y="12721"/>
                  </a:cubicBezTo>
                  <a:cubicBezTo>
                    <a:pt x="8384" y="12713"/>
                    <a:pt x="8945" y="12655"/>
                    <a:pt x="9498" y="12597"/>
                  </a:cubicBezTo>
                  <a:cubicBezTo>
                    <a:pt x="10059" y="12531"/>
                    <a:pt x="10595" y="12449"/>
                    <a:pt x="11123" y="12366"/>
                  </a:cubicBezTo>
                  <a:cubicBezTo>
                    <a:pt x="11816" y="12259"/>
                    <a:pt x="12336" y="11615"/>
                    <a:pt x="12270" y="10897"/>
                  </a:cubicBezTo>
                  <a:cubicBezTo>
                    <a:pt x="12215" y="10167"/>
                    <a:pt x="11607" y="9631"/>
                    <a:pt x="10894" y="9631"/>
                  </a:cubicBezTo>
                  <a:cubicBezTo>
                    <a:pt x="10858" y="9631"/>
                    <a:pt x="10821" y="9632"/>
                    <a:pt x="10785" y="9635"/>
                  </a:cubicBezTo>
                  <a:cubicBezTo>
                    <a:pt x="10273" y="9676"/>
                    <a:pt x="9770" y="9717"/>
                    <a:pt x="9275" y="9742"/>
                  </a:cubicBezTo>
                  <a:cubicBezTo>
                    <a:pt x="9027" y="9750"/>
                    <a:pt x="8782" y="9754"/>
                    <a:pt x="8541" y="9754"/>
                  </a:cubicBezTo>
                  <a:cubicBezTo>
                    <a:pt x="8299" y="9754"/>
                    <a:pt x="8062" y="9750"/>
                    <a:pt x="7831" y="9742"/>
                  </a:cubicBezTo>
                  <a:cubicBezTo>
                    <a:pt x="7369" y="9717"/>
                    <a:pt x="6923" y="9668"/>
                    <a:pt x="6519" y="9577"/>
                  </a:cubicBezTo>
                  <a:cubicBezTo>
                    <a:pt x="6367" y="9541"/>
                    <a:pt x="6222" y="9500"/>
                    <a:pt x="6084" y="9454"/>
                  </a:cubicBezTo>
                  <a:lnTo>
                    <a:pt x="6084" y="9454"/>
                  </a:lnTo>
                  <a:lnTo>
                    <a:pt x="3878" y="1375"/>
                  </a:lnTo>
                  <a:cubicBezTo>
                    <a:pt x="3870" y="1342"/>
                    <a:pt x="3862" y="1301"/>
                    <a:pt x="3845" y="1268"/>
                  </a:cubicBezTo>
                  <a:cubicBezTo>
                    <a:pt x="3582" y="489"/>
                    <a:pt x="2859" y="1"/>
                    <a:pt x="20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89"/>
            <p:cNvSpPr/>
            <p:nvPr/>
          </p:nvSpPr>
          <p:spPr>
            <a:xfrm flipH="1">
              <a:off x="6967390" y="3035443"/>
              <a:ext cx="544372" cy="102399"/>
            </a:xfrm>
            <a:custGeom>
              <a:avLst/>
              <a:gdLst/>
              <a:ahLst/>
              <a:cxnLst/>
              <a:rect l="l" t="t" r="r" b="b"/>
              <a:pathLst>
                <a:path w="10744" h="2021" extrusionOk="0">
                  <a:moveTo>
                    <a:pt x="5858" y="1"/>
                  </a:moveTo>
                  <a:cubicBezTo>
                    <a:pt x="4281" y="1"/>
                    <a:pt x="2345" y="248"/>
                    <a:pt x="99" y="997"/>
                  </a:cubicBezTo>
                  <a:cubicBezTo>
                    <a:pt x="99" y="997"/>
                    <a:pt x="0" y="1658"/>
                    <a:pt x="892" y="1839"/>
                  </a:cubicBezTo>
                  <a:lnTo>
                    <a:pt x="10125" y="2021"/>
                  </a:lnTo>
                  <a:cubicBezTo>
                    <a:pt x="10125" y="2021"/>
                    <a:pt x="10744" y="1707"/>
                    <a:pt x="10620" y="931"/>
                  </a:cubicBezTo>
                  <a:cubicBezTo>
                    <a:pt x="10626" y="931"/>
                    <a:pt x="8917" y="1"/>
                    <a:pt x="5858" y="1"/>
                  </a:cubicBezTo>
                  <a:close/>
                </a:path>
              </a:pathLst>
            </a:custGeom>
            <a:solidFill>
              <a:srgbClr val="BC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89"/>
            <p:cNvSpPr/>
            <p:nvPr/>
          </p:nvSpPr>
          <p:spPr>
            <a:xfrm flipH="1">
              <a:off x="6992876" y="3044665"/>
              <a:ext cx="505510" cy="274466"/>
            </a:xfrm>
            <a:custGeom>
              <a:avLst/>
              <a:gdLst/>
              <a:ahLst/>
              <a:cxnLst/>
              <a:rect l="l" t="t" r="r" b="b"/>
              <a:pathLst>
                <a:path w="9977" h="5417" extrusionOk="0">
                  <a:moveTo>
                    <a:pt x="6403" y="0"/>
                  </a:moveTo>
                  <a:cubicBezTo>
                    <a:pt x="4342" y="0"/>
                    <a:pt x="2047" y="134"/>
                    <a:pt x="826" y="213"/>
                  </a:cubicBezTo>
                  <a:cubicBezTo>
                    <a:pt x="784" y="601"/>
                    <a:pt x="702" y="1335"/>
                    <a:pt x="553" y="2169"/>
                  </a:cubicBezTo>
                  <a:cubicBezTo>
                    <a:pt x="421" y="2887"/>
                    <a:pt x="248" y="3679"/>
                    <a:pt x="1" y="4380"/>
                  </a:cubicBezTo>
                  <a:cubicBezTo>
                    <a:pt x="1" y="4380"/>
                    <a:pt x="2688" y="5416"/>
                    <a:pt x="6659" y="5416"/>
                  </a:cubicBezTo>
                  <a:cubicBezTo>
                    <a:pt x="7687" y="5416"/>
                    <a:pt x="8801" y="5347"/>
                    <a:pt x="9977" y="5172"/>
                  </a:cubicBezTo>
                  <a:lnTo>
                    <a:pt x="9828" y="1013"/>
                  </a:lnTo>
                  <a:lnTo>
                    <a:pt x="9812" y="230"/>
                  </a:lnTo>
                  <a:cubicBezTo>
                    <a:pt x="9030" y="59"/>
                    <a:pt x="7767" y="0"/>
                    <a:pt x="64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89"/>
            <p:cNvSpPr/>
            <p:nvPr/>
          </p:nvSpPr>
          <p:spPr>
            <a:xfrm flipH="1">
              <a:off x="7169303" y="3148227"/>
              <a:ext cx="22192" cy="45651"/>
            </a:xfrm>
            <a:custGeom>
              <a:avLst/>
              <a:gdLst/>
              <a:ahLst/>
              <a:cxnLst/>
              <a:rect l="l" t="t" r="r" b="b"/>
              <a:pathLst>
                <a:path w="438" h="901" extrusionOk="0">
                  <a:moveTo>
                    <a:pt x="266" y="1"/>
                  </a:moveTo>
                  <a:cubicBezTo>
                    <a:pt x="169" y="1"/>
                    <a:pt x="57" y="188"/>
                    <a:pt x="25" y="430"/>
                  </a:cubicBezTo>
                  <a:cubicBezTo>
                    <a:pt x="0" y="677"/>
                    <a:pt x="50" y="892"/>
                    <a:pt x="149" y="900"/>
                  </a:cubicBezTo>
                  <a:cubicBezTo>
                    <a:pt x="151" y="900"/>
                    <a:pt x="153" y="901"/>
                    <a:pt x="156" y="901"/>
                  </a:cubicBezTo>
                  <a:cubicBezTo>
                    <a:pt x="261" y="901"/>
                    <a:pt x="372" y="722"/>
                    <a:pt x="396" y="479"/>
                  </a:cubicBezTo>
                  <a:cubicBezTo>
                    <a:pt x="437" y="232"/>
                    <a:pt x="380" y="26"/>
                    <a:pt x="272" y="1"/>
                  </a:cubicBezTo>
                  <a:cubicBezTo>
                    <a:pt x="270" y="1"/>
                    <a:pt x="268" y="1"/>
                    <a:pt x="266" y="1"/>
                  </a:cubicBezTo>
                  <a:close/>
                </a:path>
              </a:pathLst>
            </a:custGeom>
            <a:solidFill>
              <a:srgbClr val="CC5E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89"/>
            <p:cNvSpPr/>
            <p:nvPr/>
          </p:nvSpPr>
          <p:spPr>
            <a:xfrm flipH="1">
              <a:off x="6999970" y="3045070"/>
              <a:ext cx="470397" cy="110354"/>
            </a:xfrm>
            <a:custGeom>
              <a:avLst/>
              <a:gdLst/>
              <a:ahLst/>
              <a:cxnLst/>
              <a:rect l="l" t="t" r="r" b="b"/>
              <a:pathLst>
                <a:path w="9284" h="2178" extrusionOk="0">
                  <a:moveTo>
                    <a:pt x="5848" y="1"/>
                  </a:moveTo>
                  <a:cubicBezTo>
                    <a:pt x="3789" y="1"/>
                    <a:pt x="1494" y="134"/>
                    <a:pt x="273" y="213"/>
                  </a:cubicBezTo>
                  <a:cubicBezTo>
                    <a:pt x="231" y="601"/>
                    <a:pt x="149" y="1335"/>
                    <a:pt x="0" y="2177"/>
                  </a:cubicBezTo>
                  <a:cubicBezTo>
                    <a:pt x="2549" y="1189"/>
                    <a:pt x="5580" y="979"/>
                    <a:pt x="7747" y="979"/>
                  </a:cubicBezTo>
                  <a:cubicBezTo>
                    <a:pt x="8331" y="979"/>
                    <a:pt x="8851" y="994"/>
                    <a:pt x="9283" y="1014"/>
                  </a:cubicBezTo>
                  <a:lnTo>
                    <a:pt x="9250" y="230"/>
                  </a:lnTo>
                  <a:cubicBezTo>
                    <a:pt x="8472" y="59"/>
                    <a:pt x="7211" y="1"/>
                    <a:pt x="5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89"/>
            <p:cNvSpPr/>
            <p:nvPr/>
          </p:nvSpPr>
          <p:spPr>
            <a:xfrm flipH="1">
              <a:off x="6871223" y="2380678"/>
              <a:ext cx="661870" cy="705342"/>
            </a:xfrm>
            <a:custGeom>
              <a:avLst/>
              <a:gdLst/>
              <a:ahLst/>
              <a:cxnLst/>
              <a:rect l="l" t="t" r="r" b="b"/>
              <a:pathLst>
                <a:path w="13063" h="13921" extrusionOk="0">
                  <a:moveTo>
                    <a:pt x="4712" y="0"/>
                  </a:moveTo>
                  <a:cubicBezTo>
                    <a:pt x="4621" y="0"/>
                    <a:pt x="4448" y="8"/>
                    <a:pt x="4201" y="33"/>
                  </a:cubicBezTo>
                  <a:cubicBezTo>
                    <a:pt x="4110" y="33"/>
                    <a:pt x="3994" y="41"/>
                    <a:pt x="3879" y="50"/>
                  </a:cubicBezTo>
                  <a:cubicBezTo>
                    <a:pt x="3532" y="83"/>
                    <a:pt x="3095" y="124"/>
                    <a:pt x="2633" y="173"/>
                  </a:cubicBezTo>
                  <a:lnTo>
                    <a:pt x="2171" y="239"/>
                  </a:lnTo>
                  <a:cubicBezTo>
                    <a:pt x="1692" y="297"/>
                    <a:pt x="1313" y="454"/>
                    <a:pt x="999" y="693"/>
                  </a:cubicBezTo>
                  <a:cubicBezTo>
                    <a:pt x="463" y="1106"/>
                    <a:pt x="166" y="1749"/>
                    <a:pt x="67" y="2492"/>
                  </a:cubicBezTo>
                  <a:cubicBezTo>
                    <a:pt x="1" y="2905"/>
                    <a:pt x="1" y="3358"/>
                    <a:pt x="42" y="3829"/>
                  </a:cubicBezTo>
                  <a:cubicBezTo>
                    <a:pt x="67" y="4002"/>
                    <a:pt x="83" y="4184"/>
                    <a:pt x="116" y="4373"/>
                  </a:cubicBezTo>
                  <a:cubicBezTo>
                    <a:pt x="141" y="4538"/>
                    <a:pt x="166" y="4703"/>
                    <a:pt x="207" y="4868"/>
                  </a:cubicBezTo>
                  <a:cubicBezTo>
                    <a:pt x="322" y="5355"/>
                    <a:pt x="413" y="5859"/>
                    <a:pt x="496" y="6354"/>
                  </a:cubicBezTo>
                  <a:cubicBezTo>
                    <a:pt x="512" y="6428"/>
                    <a:pt x="520" y="6486"/>
                    <a:pt x="529" y="6560"/>
                  </a:cubicBezTo>
                  <a:cubicBezTo>
                    <a:pt x="553" y="6659"/>
                    <a:pt x="562" y="6766"/>
                    <a:pt x="578" y="6865"/>
                  </a:cubicBezTo>
                  <a:cubicBezTo>
                    <a:pt x="801" y="8375"/>
                    <a:pt x="908" y="9828"/>
                    <a:pt x="892" y="10851"/>
                  </a:cubicBezTo>
                  <a:cubicBezTo>
                    <a:pt x="884" y="10917"/>
                    <a:pt x="884" y="10975"/>
                    <a:pt x="884" y="11032"/>
                  </a:cubicBezTo>
                  <a:cubicBezTo>
                    <a:pt x="851" y="11725"/>
                    <a:pt x="768" y="12501"/>
                    <a:pt x="620" y="13359"/>
                  </a:cubicBezTo>
                  <a:cubicBezTo>
                    <a:pt x="611" y="13425"/>
                    <a:pt x="595" y="13508"/>
                    <a:pt x="578" y="13599"/>
                  </a:cubicBezTo>
                  <a:cubicBezTo>
                    <a:pt x="562" y="13698"/>
                    <a:pt x="537" y="13813"/>
                    <a:pt x="520" y="13920"/>
                  </a:cubicBezTo>
                  <a:cubicBezTo>
                    <a:pt x="1911" y="13665"/>
                    <a:pt x="4574" y="13248"/>
                    <a:pt x="7046" y="13248"/>
                  </a:cubicBezTo>
                  <a:cubicBezTo>
                    <a:pt x="8566" y="13248"/>
                    <a:pt x="10013" y="13405"/>
                    <a:pt x="11049" y="13854"/>
                  </a:cubicBezTo>
                  <a:lnTo>
                    <a:pt x="11049" y="13401"/>
                  </a:lnTo>
                  <a:cubicBezTo>
                    <a:pt x="11049" y="13211"/>
                    <a:pt x="11058" y="13029"/>
                    <a:pt x="11058" y="12864"/>
                  </a:cubicBezTo>
                  <a:cubicBezTo>
                    <a:pt x="11058" y="12658"/>
                    <a:pt x="11074" y="12485"/>
                    <a:pt x="11082" y="12328"/>
                  </a:cubicBezTo>
                  <a:cubicBezTo>
                    <a:pt x="11082" y="12287"/>
                    <a:pt x="11091" y="12245"/>
                    <a:pt x="11091" y="12212"/>
                  </a:cubicBezTo>
                  <a:lnTo>
                    <a:pt x="11091" y="12204"/>
                  </a:lnTo>
                  <a:cubicBezTo>
                    <a:pt x="11091" y="12204"/>
                    <a:pt x="11124" y="12179"/>
                    <a:pt x="11206" y="12138"/>
                  </a:cubicBezTo>
                  <a:cubicBezTo>
                    <a:pt x="11495" y="11932"/>
                    <a:pt x="12304" y="11296"/>
                    <a:pt x="12700" y="10488"/>
                  </a:cubicBezTo>
                  <a:cubicBezTo>
                    <a:pt x="13063" y="9737"/>
                    <a:pt x="12691" y="8293"/>
                    <a:pt x="12493" y="6659"/>
                  </a:cubicBezTo>
                  <a:cubicBezTo>
                    <a:pt x="12460" y="6403"/>
                    <a:pt x="12427" y="6123"/>
                    <a:pt x="12411" y="5859"/>
                  </a:cubicBezTo>
                  <a:cubicBezTo>
                    <a:pt x="12403" y="5710"/>
                    <a:pt x="12386" y="5578"/>
                    <a:pt x="12386" y="5446"/>
                  </a:cubicBezTo>
                  <a:cubicBezTo>
                    <a:pt x="12378" y="5331"/>
                    <a:pt x="12378" y="5232"/>
                    <a:pt x="12378" y="5116"/>
                  </a:cubicBezTo>
                  <a:lnTo>
                    <a:pt x="12378" y="5091"/>
                  </a:lnTo>
                  <a:lnTo>
                    <a:pt x="12378" y="5025"/>
                  </a:lnTo>
                  <a:cubicBezTo>
                    <a:pt x="12386" y="3581"/>
                    <a:pt x="12510" y="2847"/>
                    <a:pt x="11594" y="2203"/>
                  </a:cubicBezTo>
                  <a:cubicBezTo>
                    <a:pt x="11379" y="2055"/>
                    <a:pt x="11124" y="1914"/>
                    <a:pt x="10777" y="1774"/>
                  </a:cubicBezTo>
                  <a:cubicBezTo>
                    <a:pt x="10513" y="1659"/>
                    <a:pt x="10200" y="1543"/>
                    <a:pt x="9828" y="1419"/>
                  </a:cubicBezTo>
                  <a:cubicBezTo>
                    <a:pt x="9688" y="1370"/>
                    <a:pt x="9523" y="1320"/>
                    <a:pt x="9358" y="1271"/>
                  </a:cubicBezTo>
                  <a:lnTo>
                    <a:pt x="8954" y="1155"/>
                  </a:lnTo>
                  <a:lnTo>
                    <a:pt x="477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89"/>
            <p:cNvSpPr/>
            <p:nvPr/>
          </p:nvSpPr>
          <p:spPr>
            <a:xfrm flipH="1">
              <a:off x="7186022" y="2985942"/>
              <a:ext cx="178147" cy="63284"/>
            </a:xfrm>
            <a:custGeom>
              <a:avLst/>
              <a:gdLst/>
              <a:ahLst/>
              <a:cxnLst/>
              <a:rect l="l" t="t" r="r" b="b"/>
              <a:pathLst>
                <a:path w="3516" h="1249" extrusionOk="0">
                  <a:moveTo>
                    <a:pt x="3412" y="1"/>
                  </a:moveTo>
                  <a:cubicBezTo>
                    <a:pt x="3399" y="1"/>
                    <a:pt x="3386" y="4"/>
                    <a:pt x="3375" y="11"/>
                  </a:cubicBezTo>
                  <a:cubicBezTo>
                    <a:pt x="3350" y="11"/>
                    <a:pt x="1981" y="687"/>
                    <a:pt x="83" y="1058"/>
                  </a:cubicBezTo>
                  <a:cubicBezTo>
                    <a:pt x="33" y="1075"/>
                    <a:pt x="0" y="1124"/>
                    <a:pt x="9" y="1174"/>
                  </a:cubicBezTo>
                  <a:cubicBezTo>
                    <a:pt x="25" y="1215"/>
                    <a:pt x="50" y="1240"/>
                    <a:pt x="83" y="1248"/>
                  </a:cubicBezTo>
                  <a:lnTo>
                    <a:pt x="124" y="1248"/>
                  </a:lnTo>
                  <a:cubicBezTo>
                    <a:pt x="2055" y="860"/>
                    <a:pt x="3449" y="184"/>
                    <a:pt x="3458" y="176"/>
                  </a:cubicBezTo>
                  <a:cubicBezTo>
                    <a:pt x="3499" y="151"/>
                    <a:pt x="3515" y="93"/>
                    <a:pt x="3499" y="52"/>
                  </a:cubicBezTo>
                  <a:cubicBezTo>
                    <a:pt x="3481" y="22"/>
                    <a:pt x="3446" y="1"/>
                    <a:pt x="3412" y="1"/>
                  </a:cubicBezTo>
                  <a:close/>
                </a:path>
              </a:pathLst>
            </a:custGeom>
            <a:solidFill>
              <a:srgbClr val="BC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89"/>
            <p:cNvSpPr/>
            <p:nvPr/>
          </p:nvSpPr>
          <p:spPr>
            <a:xfrm flipH="1">
              <a:off x="6961619" y="2180393"/>
              <a:ext cx="67286" cy="88161"/>
            </a:xfrm>
            <a:custGeom>
              <a:avLst/>
              <a:gdLst/>
              <a:ahLst/>
              <a:cxnLst/>
              <a:rect l="l" t="t" r="r" b="b"/>
              <a:pathLst>
                <a:path w="1328" h="1740" extrusionOk="0">
                  <a:moveTo>
                    <a:pt x="925" y="1"/>
                  </a:moveTo>
                  <a:cubicBezTo>
                    <a:pt x="925" y="1"/>
                    <a:pt x="1" y="1552"/>
                    <a:pt x="488" y="1717"/>
                  </a:cubicBezTo>
                  <a:cubicBezTo>
                    <a:pt x="533" y="1732"/>
                    <a:pt x="577" y="1739"/>
                    <a:pt x="619" y="1739"/>
                  </a:cubicBezTo>
                  <a:cubicBezTo>
                    <a:pt x="1037" y="1739"/>
                    <a:pt x="1328" y="1051"/>
                    <a:pt x="1313" y="587"/>
                  </a:cubicBezTo>
                  <a:cubicBezTo>
                    <a:pt x="1305" y="83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CC5E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89"/>
            <p:cNvSpPr/>
            <p:nvPr/>
          </p:nvSpPr>
          <p:spPr>
            <a:xfrm flipH="1">
              <a:off x="7075671" y="2365630"/>
              <a:ext cx="51" cy="5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6A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89"/>
            <p:cNvSpPr/>
            <p:nvPr/>
          </p:nvSpPr>
          <p:spPr>
            <a:xfrm flipH="1">
              <a:off x="7076885" y="2243524"/>
              <a:ext cx="205355" cy="255364"/>
            </a:xfrm>
            <a:custGeom>
              <a:avLst/>
              <a:gdLst/>
              <a:ahLst/>
              <a:cxnLst/>
              <a:rect l="l" t="t" r="r" b="b"/>
              <a:pathLst>
                <a:path w="4053" h="5040" extrusionOk="0">
                  <a:moveTo>
                    <a:pt x="982" y="1"/>
                  </a:moveTo>
                  <a:lnTo>
                    <a:pt x="949" y="75"/>
                  </a:lnTo>
                  <a:lnTo>
                    <a:pt x="941" y="314"/>
                  </a:lnTo>
                  <a:cubicBezTo>
                    <a:pt x="933" y="1428"/>
                    <a:pt x="743" y="2088"/>
                    <a:pt x="1" y="3037"/>
                  </a:cubicBezTo>
                  <a:cubicBezTo>
                    <a:pt x="1" y="3037"/>
                    <a:pt x="372" y="4448"/>
                    <a:pt x="1791" y="4844"/>
                  </a:cubicBezTo>
                  <a:cubicBezTo>
                    <a:pt x="2313" y="4988"/>
                    <a:pt x="2705" y="5040"/>
                    <a:pt x="3000" y="5040"/>
                  </a:cubicBezTo>
                  <a:cubicBezTo>
                    <a:pt x="3717" y="5040"/>
                    <a:pt x="3854" y="4737"/>
                    <a:pt x="3854" y="4737"/>
                  </a:cubicBezTo>
                  <a:cubicBezTo>
                    <a:pt x="3813" y="4481"/>
                    <a:pt x="3788" y="4234"/>
                    <a:pt x="3796" y="3970"/>
                  </a:cubicBezTo>
                  <a:cubicBezTo>
                    <a:pt x="3796" y="3862"/>
                    <a:pt x="3813" y="3763"/>
                    <a:pt x="3821" y="3656"/>
                  </a:cubicBezTo>
                  <a:cubicBezTo>
                    <a:pt x="3854" y="3367"/>
                    <a:pt x="3912" y="3045"/>
                    <a:pt x="3994" y="2691"/>
                  </a:cubicBezTo>
                  <a:cubicBezTo>
                    <a:pt x="4011" y="2600"/>
                    <a:pt x="4036" y="2509"/>
                    <a:pt x="4052" y="2427"/>
                  </a:cubicBezTo>
                  <a:lnTo>
                    <a:pt x="4052" y="2418"/>
                  </a:lnTo>
                  <a:cubicBezTo>
                    <a:pt x="2831" y="1956"/>
                    <a:pt x="2047" y="1123"/>
                    <a:pt x="1453" y="100"/>
                  </a:cubicBezTo>
                  <a:lnTo>
                    <a:pt x="1098" y="100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89"/>
            <p:cNvSpPr/>
            <p:nvPr/>
          </p:nvSpPr>
          <p:spPr>
            <a:xfrm flipH="1">
              <a:off x="7062293" y="2379310"/>
              <a:ext cx="229980" cy="186710"/>
            </a:xfrm>
            <a:custGeom>
              <a:avLst/>
              <a:gdLst/>
              <a:ahLst/>
              <a:cxnLst/>
              <a:rect l="l" t="t" r="r" b="b"/>
              <a:pathLst>
                <a:path w="4539" h="3685" extrusionOk="0">
                  <a:moveTo>
                    <a:pt x="117" y="1"/>
                  </a:moveTo>
                  <a:cubicBezTo>
                    <a:pt x="103" y="1"/>
                    <a:pt x="88" y="4"/>
                    <a:pt x="75" y="11"/>
                  </a:cubicBezTo>
                  <a:cubicBezTo>
                    <a:pt x="25" y="27"/>
                    <a:pt x="1" y="93"/>
                    <a:pt x="25" y="143"/>
                  </a:cubicBezTo>
                  <a:cubicBezTo>
                    <a:pt x="91" y="283"/>
                    <a:pt x="1511" y="3402"/>
                    <a:pt x="2897" y="3666"/>
                  </a:cubicBezTo>
                  <a:cubicBezTo>
                    <a:pt x="2938" y="3683"/>
                    <a:pt x="2979" y="3683"/>
                    <a:pt x="3021" y="3683"/>
                  </a:cubicBezTo>
                  <a:cubicBezTo>
                    <a:pt x="3045" y="3684"/>
                    <a:pt x="3070" y="3684"/>
                    <a:pt x="3094" y="3684"/>
                  </a:cubicBezTo>
                  <a:cubicBezTo>
                    <a:pt x="3431" y="3684"/>
                    <a:pt x="3703" y="3576"/>
                    <a:pt x="3903" y="3352"/>
                  </a:cubicBezTo>
                  <a:cubicBezTo>
                    <a:pt x="4539" y="2635"/>
                    <a:pt x="4258" y="1026"/>
                    <a:pt x="4242" y="960"/>
                  </a:cubicBezTo>
                  <a:cubicBezTo>
                    <a:pt x="4235" y="910"/>
                    <a:pt x="4198" y="873"/>
                    <a:pt x="4157" y="873"/>
                  </a:cubicBezTo>
                  <a:cubicBezTo>
                    <a:pt x="4149" y="873"/>
                    <a:pt x="4142" y="875"/>
                    <a:pt x="4135" y="877"/>
                  </a:cubicBezTo>
                  <a:cubicBezTo>
                    <a:pt x="4077" y="885"/>
                    <a:pt x="4036" y="935"/>
                    <a:pt x="4052" y="984"/>
                  </a:cubicBezTo>
                  <a:cubicBezTo>
                    <a:pt x="4052" y="1009"/>
                    <a:pt x="4324" y="2569"/>
                    <a:pt x="3755" y="3204"/>
                  </a:cubicBezTo>
                  <a:cubicBezTo>
                    <a:pt x="3595" y="3387"/>
                    <a:pt x="3379" y="3478"/>
                    <a:pt x="3100" y="3478"/>
                  </a:cubicBezTo>
                  <a:cubicBezTo>
                    <a:pt x="3077" y="3478"/>
                    <a:pt x="3053" y="3478"/>
                    <a:pt x="3029" y="3476"/>
                  </a:cubicBezTo>
                  <a:cubicBezTo>
                    <a:pt x="1725" y="3377"/>
                    <a:pt x="223" y="101"/>
                    <a:pt x="207" y="60"/>
                  </a:cubicBezTo>
                  <a:cubicBezTo>
                    <a:pt x="195" y="24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89"/>
            <p:cNvSpPr/>
            <p:nvPr/>
          </p:nvSpPr>
          <p:spPr>
            <a:xfrm flipH="1">
              <a:off x="7076075" y="2309998"/>
              <a:ext cx="102500" cy="118359"/>
            </a:xfrm>
            <a:custGeom>
              <a:avLst/>
              <a:gdLst/>
              <a:ahLst/>
              <a:cxnLst/>
              <a:rect l="l" t="t" r="r" b="b"/>
              <a:pathLst>
                <a:path w="2023" h="2336" extrusionOk="0">
                  <a:moveTo>
                    <a:pt x="1" y="1"/>
                  </a:moveTo>
                  <a:lnTo>
                    <a:pt x="1" y="1"/>
                  </a:lnTo>
                  <a:cubicBezTo>
                    <a:pt x="182" y="644"/>
                    <a:pt x="669" y="1791"/>
                    <a:pt x="1783" y="2336"/>
                  </a:cubicBezTo>
                  <a:cubicBezTo>
                    <a:pt x="1816" y="2047"/>
                    <a:pt x="1874" y="1725"/>
                    <a:pt x="1957" y="1362"/>
                  </a:cubicBezTo>
                  <a:cubicBezTo>
                    <a:pt x="1981" y="1280"/>
                    <a:pt x="1998" y="1189"/>
                    <a:pt x="2023" y="1106"/>
                  </a:cubicBezTo>
                  <a:lnTo>
                    <a:pt x="1948" y="1106"/>
                  </a:lnTo>
                  <a:cubicBezTo>
                    <a:pt x="1255" y="1065"/>
                    <a:pt x="546" y="61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89"/>
            <p:cNvSpPr/>
            <p:nvPr/>
          </p:nvSpPr>
          <p:spPr>
            <a:xfrm flipH="1">
              <a:off x="6935168" y="1966782"/>
              <a:ext cx="369670" cy="402249"/>
            </a:xfrm>
            <a:custGeom>
              <a:avLst/>
              <a:gdLst/>
              <a:ahLst/>
              <a:cxnLst/>
              <a:rect l="l" t="t" r="r" b="b"/>
              <a:pathLst>
                <a:path w="7296" h="7939" extrusionOk="0">
                  <a:moveTo>
                    <a:pt x="3122" y="1"/>
                  </a:moveTo>
                  <a:cubicBezTo>
                    <a:pt x="1566" y="1"/>
                    <a:pt x="919" y="1078"/>
                    <a:pt x="645" y="1733"/>
                  </a:cubicBezTo>
                  <a:cubicBezTo>
                    <a:pt x="587" y="1865"/>
                    <a:pt x="455" y="2698"/>
                    <a:pt x="570" y="2855"/>
                  </a:cubicBezTo>
                  <a:cubicBezTo>
                    <a:pt x="290" y="2938"/>
                    <a:pt x="183" y="3210"/>
                    <a:pt x="141" y="3433"/>
                  </a:cubicBezTo>
                  <a:cubicBezTo>
                    <a:pt x="1" y="4118"/>
                    <a:pt x="430" y="5067"/>
                    <a:pt x="1313" y="5256"/>
                  </a:cubicBezTo>
                  <a:lnTo>
                    <a:pt x="1338" y="5256"/>
                  </a:lnTo>
                  <a:lnTo>
                    <a:pt x="1371" y="5380"/>
                  </a:lnTo>
                  <a:cubicBezTo>
                    <a:pt x="1371" y="5405"/>
                    <a:pt x="1379" y="5421"/>
                    <a:pt x="1379" y="5438"/>
                  </a:cubicBezTo>
                  <a:lnTo>
                    <a:pt x="1379" y="5446"/>
                  </a:lnTo>
                  <a:cubicBezTo>
                    <a:pt x="2344" y="6271"/>
                    <a:pt x="3211" y="7517"/>
                    <a:pt x="4102" y="7715"/>
                  </a:cubicBezTo>
                  <a:cubicBezTo>
                    <a:pt x="4416" y="7790"/>
                    <a:pt x="4671" y="7938"/>
                    <a:pt x="4737" y="7938"/>
                  </a:cubicBezTo>
                  <a:cubicBezTo>
                    <a:pt x="5719" y="7922"/>
                    <a:pt x="6140" y="6676"/>
                    <a:pt x="6181" y="5669"/>
                  </a:cubicBezTo>
                  <a:cubicBezTo>
                    <a:pt x="6190" y="5529"/>
                    <a:pt x="6181" y="5380"/>
                    <a:pt x="6173" y="5256"/>
                  </a:cubicBezTo>
                  <a:lnTo>
                    <a:pt x="6173" y="5232"/>
                  </a:lnTo>
                  <a:cubicBezTo>
                    <a:pt x="6173" y="5232"/>
                    <a:pt x="6751" y="3928"/>
                    <a:pt x="6941" y="3342"/>
                  </a:cubicBezTo>
                  <a:cubicBezTo>
                    <a:pt x="7295" y="2220"/>
                    <a:pt x="6866" y="916"/>
                    <a:pt x="4374" y="198"/>
                  </a:cubicBezTo>
                  <a:cubicBezTo>
                    <a:pt x="3902" y="60"/>
                    <a:pt x="3487" y="1"/>
                    <a:pt x="3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89"/>
            <p:cNvSpPr/>
            <p:nvPr/>
          </p:nvSpPr>
          <p:spPr>
            <a:xfrm flipH="1">
              <a:off x="6835249" y="3913801"/>
              <a:ext cx="674840" cy="262559"/>
            </a:xfrm>
            <a:custGeom>
              <a:avLst/>
              <a:gdLst/>
              <a:ahLst/>
              <a:cxnLst/>
              <a:rect l="l" t="t" r="r" b="b"/>
              <a:pathLst>
                <a:path w="13319" h="5182" extrusionOk="0">
                  <a:moveTo>
                    <a:pt x="353" y="1"/>
                  </a:moveTo>
                  <a:cubicBezTo>
                    <a:pt x="223" y="1"/>
                    <a:pt x="104" y="75"/>
                    <a:pt x="58" y="206"/>
                  </a:cubicBezTo>
                  <a:cubicBezTo>
                    <a:pt x="0" y="371"/>
                    <a:pt x="83" y="552"/>
                    <a:pt x="248" y="610"/>
                  </a:cubicBezTo>
                  <a:lnTo>
                    <a:pt x="12865" y="5157"/>
                  </a:lnTo>
                  <a:cubicBezTo>
                    <a:pt x="12898" y="5173"/>
                    <a:pt x="12939" y="5181"/>
                    <a:pt x="12972" y="5181"/>
                  </a:cubicBezTo>
                  <a:cubicBezTo>
                    <a:pt x="13104" y="5181"/>
                    <a:pt x="13228" y="5107"/>
                    <a:pt x="13269" y="4967"/>
                  </a:cubicBezTo>
                  <a:cubicBezTo>
                    <a:pt x="13318" y="4802"/>
                    <a:pt x="13236" y="4628"/>
                    <a:pt x="13071" y="4562"/>
                  </a:cubicBezTo>
                  <a:lnTo>
                    <a:pt x="454" y="16"/>
                  </a:lnTo>
                  <a:cubicBezTo>
                    <a:pt x="420" y="6"/>
                    <a:pt x="386" y="1"/>
                    <a:pt x="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89"/>
            <p:cNvSpPr/>
            <p:nvPr/>
          </p:nvSpPr>
          <p:spPr>
            <a:xfrm flipH="1">
              <a:off x="6854046" y="3910305"/>
              <a:ext cx="682390" cy="266055"/>
            </a:xfrm>
            <a:custGeom>
              <a:avLst/>
              <a:gdLst/>
              <a:ahLst/>
              <a:cxnLst/>
              <a:rect l="l" t="t" r="r" b="b"/>
              <a:pathLst>
                <a:path w="13468" h="5251" extrusionOk="0">
                  <a:moveTo>
                    <a:pt x="13113" y="0"/>
                  </a:moveTo>
                  <a:cubicBezTo>
                    <a:pt x="13077" y="0"/>
                    <a:pt x="13041" y="6"/>
                    <a:pt x="13005" y="19"/>
                  </a:cubicBezTo>
                  <a:lnTo>
                    <a:pt x="248" y="4640"/>
                  </a:lnTo>
                  <a:cubicBezTo>
                    <a:pt x="75" y="4697"/>
                    <a:pt x="1" y="4879"/>
                    <a:pt x="58" y="5044"/>
                  </a:cubicBezTo>
                  <a:cubicBezTo>
                    <a:pt x="108" y="5168"/>
                    <a:pt x="223" y="5250"/>
                    <a:pt x="355" y="5250"/>
                  </a:cubicBezTo>
                  <a:cubicBezTo>
                    <a:pt x="388" y="5250"/>
                    <a:pt x="430" y="5250"/>
                    <a:pt x="463" y="5226"/>
                  </a:cubicBezTo>
                  <a:lnTo>
                    <a:pt x="13220" y="613"/>
                  </a:lnTo>
                  <a:cubicBezTo>
                    <a:pt x="13385" y="555"/>
                    <a:pt x="13467" y="374"/>
                    <a:pt x="13409" y="209"/>
                  </a:cubicBezTo>
                  <a:cubicBezTo>
                    <a:pt x="13364" y="79"/>
                    <a:pt x="13243" y="0"/>
                    <a:pt x="13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89"/>
            <p:cNvSpPr/>
            <p:nvPr/>
          </p:nvSpPr>
          <p:spPr>
            <a:xfrm flipH="1">
              <a:off x="6766695" y="3646990"/>
              <a:ext cx="824918" cy="941149"/>
            </a:xfrm>
            <a:custGeom>
              <a:avLst/>
              <a:gdLst/>
              <a:ahLst/>
              <a:cxnLst/>
              <a:rect l="l" t="t" r="r" b="b"/>
              <a:pathLst>
                <a:path w="16281" h="18575" extrusionOk="0">
                  <a:moveTo>
                    <a:pt x="2880" y="1"/>
                  </a:moveTo>
                  <a:cubicBezTo>
                    <a:pt x="2616" y="1"/>
                    <a:pt x="2377" y="207"/>
                    <a:pt x="2344" y="471"/>
                  </a:cubicBezTo>
                  <a:lnTo>
                    <a:pt x="42" y="17956"/>
                  </a:lnTo>
                  <a:cubicBezTo>
                    <a:pt x="0" y="18253"/>
                    <a:pt x="207" y="18525"/>
                    <a:pt x="512" y="18567"/>
                  </a:cubicBezTo>
                  <a:cubicBezTo>
                    <a:pt x="537" y="18570"/>
                    <a:pt x="563" y="18572"/>
                    <a:pt x="587" y="18572"/>
                  </a:cubicBezTo>
                  <a:cubicBezTo>
                    <a:pt x="853" y="18572"/>
                    <a:pt x="1077" y="18376"/>
                    <a:pt x="1114" y="18096"/>
                  </a:cubicBezTo>
                  <a:lnTo>
                    <a:pt x="3359" y="1090"/>
                  </a:lnTo>
                  <a:lnTo>
                    <a:pt x="12889" y="1090"/>
                  </a:lnTo>
                  <a:lnTo>
                    <a:pt x="15167" y="18096"/>
                  </a:lnTo>
                  <a:cubicBezTo>
                    <a:pt x="15191" y="18377"/>
                    <a:pt x="15431" y="18575"/>
                    <a:pt x="15703" y="18575"/>
                  </a:cubicBezTo>
                  <a:cubicBezTo>
                    <a:pt x="15720" y="18575"/>
                    <a:pt x="15744" y="18575"/>
                    <a:pt x="15769" y="18567"/>
                  </a:cubicBezTo>
                  <a:cubicBezTo>
                    <a:pt x="16074" y="18525"/>
                    <a:pt x="16281" y="18253"/>
                    <a:pt x="16239" y="17956"/>
                  </a:cubicBezTo>
                  <a:lnTo>
                    <a:pt x="13896" y="471"/>
                  </a:lnTo>
                  <a:cubicBezTo>
                    <a:pt x="13863" y="207"/>
                    <a:pt x="13632" y="1"/>
                    <a:pt x="1336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89"/>
            <p:cNvSpPr/>
            <p:nvPr/>
          </p:nvSpPr>
          <p:spPr>
            <a:xfrm flipH="1">
              <a:off x="6235701" y="3202187"/>
              <a:ext cx="1204113" cy="1017251"/>
            </a:xfrm>
            <a:custGeom>
              <a:avLst/>
              <a:gdLst/>
              <a:ahLst/>
              <a:cxnLst/>
              <a:rect l="l" t="t" r="r" b="b"/>
              <a:pathLst>
                <a:path w="23765" h="20077" extrusionOk="0">
                  <a:moveTo>
                    <a:pt x="4258" y="0"/>
                  </a:moveTo>
                  <a:cubicBezTo>
                    <a:pt x="4257" y="1"/>
                    <a:pt x="0" y="8252"/>
                    <a:pt x="11238" y="8912"/>
                  </a:cubicBezTo>
                  <a:cubicBezTo>
                    <a:pt x="12028" y="8957"/>
                    <a:pt x="12753" y="8976"/>
                    <a:pt x="13415" y="8976"/>
                  </a:cubicBezTo>
                  <a:cubicBezTo>
                    <a:pt x="17009" y="8976"/>
                    <a:pt x="18739" y="8417"/>
                    <a:pt x="18739" y="8417"/>
                  </a:cubicBezTo>
                  <a:cubicBezTo>
                    <a:pt x="18739" y="8417"/>
                    <a:pt x="18863" y="12906"/>
                    <a:pt x="19102" y="14803"/>
                  </a:cubicBezTo>
                  <a:cubicBezTo>
                    <a:pt x="19341" y="16701"/>
                    <a:pt x="20043" y="20076"/>
                    <a:pt x="20043" y="20076"/>
                  </a:cubicBezTo>
                  <a:lnTo>
                    <a:pt x="23079" y="20076"/>
                  </a:lnTo>
                  <a:cubicBezTo>
                    <a:pt x="23079" y="20076"/>
                    <a:pt x="23764" y="12279"/>
                    <a:pt x="23071" y="7757"/>
                  </a:cubicBezTo>
                  <a:cubicBezTo>
                    <a:pt x="22848" y="6255"/>
                    <a:pt x="22452" y="5108"/>
                    <a:pt x="21842" y="4728"/>
                  </a:cubicBezTo>
                  <a:cubicBezTo>
                    <a:pt x="21371" y="4440"/>
                    <a:pt x="20827" y="4159"/>
                    <a:pt x="20216" y="3887"/>
                  </a:cubicBezTo>
                  <a:cubicBezTo>
                    <a:pt x="17674" y="2798"/>
                    <a:pt x="13441" y="875"/>
                    <a:pt x="8557" y="413"/>
                  </a:cubicBezTo>
                  <a:cubicBezTo>
                    <a:pt x="7944" y="318"/>
                    <a:pt x="7223" y="313"/>
                    <a:pt x="6546" y="313"/>
                  </a:cubicBezTo>
                  <a:cubicBezTo>
                    <a:pt x="6468" y="313"/>
                    <a:pt x="6391" y="313"/>
                    <a:pt x="6315" y="313"/>
                  </a:cubicBezTo>
                  <a:cubicBezTo>
                    <a:pt x="5327" y="313"/>
                    <a:pt x="4474" y="302"/>
                    <a:pt x="4258" y="0"/>
                  </a:cubicBezTo>
                  <a:close/>
                </a:path>
              </a:pathLst>
            </a:custGeom>
            <a:solidFill>
              <a:srgbClr val="1E2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89"/>
            <p:cNvSpPr/>
            <p:nvPr/>
          </p:nvSpPr>
          <p:spPr>
            <a:xfrm flipH="1">
              <a:off x="6274625" y="4219371"/>
              <a:ext cx="140957" cy="196945"/>
            </a:xfrm>
            <a:custGeom>
              <a:avLst/>
              <a:gdLst/>
              <a:ahLst/>
              <a:cxnLst/>
              <a:rect l="l" t="t" r="r" b="b"/>
              <a:pathLst>
                <a:path w="2782" h="3887" extrusionOk="0">
                  <a:moveTo>
                    <a:pt x="1" y="0"/>
                  </a:moveTo>
                  <a:lnTo>
                    <a:pt x="224" y="1370"/>
                  </a:lnTo>
                  <a:lnTo>
                    <a:pt x="636" y="3887"/>
                  </a:lnTo>
                  <a:lnTo>
                    <a:pt x="2782" y="3887"/>
                  </a:lnTo>
                  <a:lnTo>
                    <a:pt x="2699" y="1370"/>
                  </a:lnTo>
                  <a:lnTo>
                    <a:pt x="26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89"/>
            <p:cNvSpPr/>
            <p:nvPr/>
          </p:nvSpPr>
          <p:spPr>
            <a:xfrm flipH="1">
              <a:off x="6274625" y="4288734"/>
              <a:ext cx="129658" cy="127581"/>
            </a:xfrm>
            <a:custGeom>
              <a:avLst/>
              <a:gdLst/>
              <a:ahLst/>
              <a:cxnLst/>
              <a:rect l="l" t="t" r="r" b="b"/>
              <a:pathLst>
                <a:path w="2559" h="2518" extrusionOk="0">
                  <a:moveTo>
                    <a:pt x="1" y="1"/>
                  </a:moveTo>
                  <a:lnTo>
                    <a:pt x="108" y="645"/>
                  </a:lnTo>
                  <a:lnTo>
                    <a:pt x="413" y="2518"/>
                  </a:lnTo>
                  <a:lnTo>
                    <a:pt x="2559" y="2518"/>
                  </a:lnTo>
                  <a:lnTo>
                    <a:pt x="2501" y="669"/>
                  </a:lnTo>
                  <a:lnTo>
                    <a:pt x="24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89"/>
            <p:cNvSpPr/>
            <p:nvPr/>
          </p:nvSpPr>
          <p:spPr>
            <a:xfrm flipH="1">
              <a:off x="5999957" y="4385913"/>
              <a:ext cx="425658" cy="202214"/>
            </a:xfrm>
            <a:custGeom>
              <a:avLst/>
              <a:gdLst/>
              <a:ahLst/>
              <a:cxnLst/>
              <a:rect l="l" t="t" r="r" b="b"/>
              <a:pathLst>
                <a:path w="8401" h="3991" extrusionOk="0">
                  <a:moveTo>
                    <a:pt x="2916" y="1"/>
                  </a:moveTo>
                  <a:cubicBezTo>
                    <a:pt x="2533" y="1"/>
                    <a:pt x="2040" y="374"/>
                    <a:pt x="1539" y="374"/>
                  </a:cubicBezTo>
                  <a:cubicBezTo>
                    <a:pt x="1316" y="374"/>
                    <a:pt x="1092" y="300"/>
                    <a:pt x="876" y="88"/>
                  </a:cubicBezTo>
                  <a:cubicBezTo>
                    <a:pt x="876" y="88"/>
                    <a:pt x="843" y="81"/>
                    <a:pt x="794" y="81"/>
                  </a:cubicBezTo>
                  <a:cubicBezTo>
                    <a:pt x="653" y="81"/>
                    <a:pt x="380" y="136"/>
                    <a:pt x="380" y="558"/>
                  </a:cubicBezTo>
                  <a:cubicBezTo>
                    <a:pt x="380" y="616"/>
                    <a:pt x="372" y="723"/>
                    <a:pt x="364" y="831"/>
                  </a:cubicBezTo>
                  <a:cubicBezTo>
                    <a:pt x="356" y="905"/>
                    <a:pt x="339" y="979"/>
                    <a:pt x="331" y="1062"/>
                  </a:cubicBezTo>
                  <a:cubicBezTo>
                    <a:pt x="215" y="1755"/>
                    <a:pt x="1" y="2844"/>
                    <a:pt x="50" y="3537"/>
                  </a:cubicBezTo>
                  <a:cubicBezTo>
                    <a:pt x="67" y="3719"/>
                    <a:pt x="92" y="3875"/>
                    <a:pt x="158" y="3991"/>
                  </a:cubicBezTo>
                  <a:lnTo>
                    <a:pt x="8277" y="3991"/>
                  </a:lnTo>
                  <a:cubicBezTo>
                    <a:pt x="8277" y="3991"/>
                    <a:pt x="8401" y="3818"/>
                    <a:pt x="8335" y="3529"/>
                  </a:cubicBezTo>
                  <a:cubicBezTo>
                    <a:pt x="8285" y="3240"/>
                    <a:pt x="8038" y="2844"/>
                    <a:pt x="7271" y="2431"/>
                  </a:cubicBezTo>
                  <a:cubicBezTo>
                    <a:pt x="7213" y="2390"/>
                    <a:pt x="7138" y="2357"/>
                    <a:pt x="7056" y="2316"/>
                  </a:cubicBezTo>
                  <a:cubicBezTo>
                    <a:pt x="6957" y="2275"/>
                    <a:pt x="6850" y="2225"/>
                    <a:pt x="6726" y="2176"/>
                  </a:cubicBezTo>
                  <a:cubicBezTo>
                    <a:pt x="5802" y="1780"/>
                    <a:pt x="4696" y="1400"/>
                    <a:pt x="4052" y="822"/>
                  </a:cubicBezTo>
                  <a:cubicBezTo>
                    <a:pt x="3788" y="583"/>
                    <a:pt x="3590" y="418"/>
                    <a:pt x="3458" y="311"/>
                  </a:cubicBezTo>
                  <a:cubicBezTo>
                    <a:pt x="3368" y="228"/>
                    <a:pt x="3293" y="162"/>
                    <a:pt x="3252" y="129"/>
                  </a:cubicBezTo>
                  <a:cubicBezTo>
                    <a:pt x="3203" y="105"/>
                    <a:pt x="3178" y="80"/>
                    <a:pt x="3178" y="80"/>
                  </a:cubicBezTo>
                  <a:cubicBezTo>
                    <a:pt x="3098" y="23"/>
                    <a:pt x="3011" y="1"/>
                    <a:pt x="291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89"/>
            <p:cNvSpPr/>
            <p:nvPr/>
          </p:nvSpPr>
          <p:spPr>
            <a:xfrm flipH="1">
              <a:off x="6823950" y="2421060"/>
              <a:ext cx="721657" cy="743191"/>
            </a:xfrm>
            <a:custGeom>
              <a:avLst/>
              <a:gdLst/>
              <a:ahLst/>
              <a:cxnLst/>
              <a:rect l="l" t="t" r="r" b="b"/>
              <a:pathLst>
                <a:path w="14243" h="14668" extrusionOk="0">
                  <a:moveTo>
                    <a:pt x="2407" y="0"/>
                  </a:moveTo>
                  <a:cubicBezTo>
                    <a:pt x="2181" y="0"/>
                    <a:pt x="1951" y="36"/>
                    <a:pt x="1725" y="111"/>
                  </a:cubicBezTo>
                  <a:cubicBezTo>
                    <a:pt x="602" y="482"/>
                    <a:pt x="0" y="1695"/>
                    <a:pt x="371" y="2826"/>
                  </a:cubicBezTo>
                  <a:lnTo>
                    <a:pt x="3705" y="12810"/>
                  </a:lnTo>
                  <a:lnTo>
                    <a:pt x="3738" y="12909"/>
                  </a:lnTo>
                  <a:cubicBezTo>
                    <a:pt x="3887" y="13354"/>
                    <a:pt x="4233" y="13734"/>
                    <a:pt x="4695" y="13940"/>
                  </a:cubicBezTo>
                  <a:cubicBezTo>
                    <a:pt x="5430" y="14262"/>
                    <a:pt x="6180" y="14444"/>
                    <a:pt x="6898" y="14551"/>
                  </a:cubicBezTo>
                  <a:cubicBezTo>
                    <a:pt x="7547" y="14638"/>
                    <a:pt x="8164" y="14668"/>
                    <a:pt x="8771" y="14668"/>
                  </a:cubicBezTo>
                  <a:cubicBezTo>
                    <a:pt x="8851" y="14668"/>
                    <a:pt x="8931" y="14667"/>
                    <a:pt x="9011" y="14666"/>
                  </a:cubicBezTo>
                  <a:cubicBezTo>
                    <a:pt x="9687" y="14650"/>
                    <a:pt x="10339" y="14592"/>
                    <a:pt x="10975" y="14518"/>
                  </a:cubicBezTo>
                  <a:cubicBezTo>
                    <a:pt x="11618" y="14435"/>
                    <a:pt x="12237" y="14345"/>
                    <a:pt x="12839" y="14254"/>
                  </a:cubicBezTo>
                  <a:cubicBezTo>
                    <a:pt x="13656" y="14114"/>
                    <a:pt x="14242" y="13387"/>
                    <a:pt x="14176" y="12546"/>
                  </a:cubicBezTo>
                  <a:cubicBezTo>
                    <a:pt x="14105" y="11720"/>
                    <a:pt x="13413" y="11097"/>
                    <a:pt x="12584" y="11097"/>
                  </a:cubicBezTo>
                  <a:cubicBezTo>
                    <a:pt x="12543" y="11097"/>
                    <a:pt x="12502" y="11099"/>
                    <a:pt x="12460" y="11102"/>
                  </a:cubicBezTo>
                  <a:cubicBezTo>
                    <a:pt x="11874" y="11160"/>
                    <a:pt x="11288" y="11201"/>
                    <a:pt x="10719" y="11217"/>
                  </a:cubicBezTo>
                  <a:cubicBezTo>
                    <a:pt x="10414" y="11231"/>
                    <a:pt x="10114" y="11239"/>
                    <a:pt x="9819" y="11239"/>
                  </a:cubicBezTo>
                  <a:cubicBezTo>
                    <a:pt x="9562" y="11239"/>
                    <a:pt x="9310" y="11233"/>
                    <a:pt x="9060" y="11217"/>
                  </a:cubicBezTo>
                  <a:cubicBezTo>
                    <a:pt x="8524" y="11184"/>
                    <a:pt x="8021" y="11127"/>
                    <a:pt x="7542" y="11019"/>
                  </a:cubicBezTo>
                  <a:cubicBezTo>
                    <a:pt x="7373" y="10980"/>
                    <a:pt x="7209" y="10935"/>
                    <a:pt x="7051" y="10884"/>
                  </a:cubicBezTo>
                  <a:lnTo>
                    <a:pt x="7051" y="10884"/>
                  </a:lnTo>
                  <a:lnTo>
                    <a:pt x="4497" y="1555"/>
                  </a:lnTo>
                  <a:cubicBezTo>
                    <a:pt x="4489" y="1514"/>
                    <a:pt x="4481" y="1472"/>
                    <a:pt x="4439" y="1464"/>
                  </a:cubicBezTo>
                  <a:cubicBezTo>
                    <a:pt x="4143" y="561"/>
                    <a:pt x="3304" y="0"/>
                    <a:pt x="24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89"/>
            <p:cNvSpPr/>
            <p:nvPr/>
          </p:nvSpPr>
          <p:spPr>
            <a:xfrm flipH="1">
              <a:off x="6503729" y="3202593"/>
              <a:ext cx="1204924" cy="1017251"/>
            </a:xfrm>
            <a:custGeom>
              <a:avLst/>
              <a:gdLst/>
              <a:ahLst/>
              <a:cxnLst/>
              <a:rect l="l" t="t" r="r" b="b"/>
              <a:pathLst>
                <a:path w="23781" h="20077" extrusionOk="0">
                  <a:moveTo>
                    <a:pt x="4266" y="1"/>
                  </a:moveTo>
                  <a:lnTo>
                    <a:pt x="4266" y="1"/>
                  </a:lnTo>
                  <a:cubicBezTo>
                    <a:pt x="4266" y="1"/>
                    <a:pt x="0" y="8252"/>
                    <a:pt x="11247" y="8912"/>
                  </a:cubicBezTo>
                  <a:cubicBezTo>
                    <a:pt x="12036" y="8957"/>
                    <a:pt x="12762" y="8976"/>
                    <a:pt x="13424" y="8976"/>
                  </a:cubicBezTo>
                  <a:cubicBezTo>
                    <a:pt x="17018" y="8976"/>
                    <a:pt x="18747" y="8417"/>
                    <a:pt x="18747" y="8417"/>
                  </a:cubicBezTo>
                  <a:cubicBezTo>
                    <a:pt x="18747" y="8417"/>
                    <a:pt x="18871" y="12906"/>
                    <a:pt x="19102" y="14804"/>
                  </a:cubicBezTo>
                  <a:cubicBezTo>
                    <a:pt x="19342" y="16702"/>
                    <a:pt x="20043" y="20076"/>
                    <a:pt x="20043" y="20076"/>
                  </a:cubicBezTo>
                  <a:lnTo>
                    <a:pt x="23088" y="20076"/>
                  </a:lnTo>
                  <a:cubicBezTo>
                    <a:pt x="23088" y="20076"/>
                    <a:pt x="23781" y="12279"/>
                    <a:pt x="23063" y="7757"/>
                  </a:cubicBezTo>
                  <a:cubicBezTo>
                    <a:pt x="22840" y="6255"/>
                    <a:pt x="22444" y="5108"/>
                    <a:pt x="21842" y="4729"/>
                  </a:cubicBezTo>
                  <a:cubicBezTo>
                    <a:pt x="21363" y="4440"/>
                    <a:pt x="20819" y="4159"/>
                    <a:pt x="20208" y="3887"/>
                  </a:cubicBezTo>
                  <a:cubicBezTo>
                    <a:pt x="17675" y="2798"/>
                    <a:pt x="13962" y="1964"/>
                    <a:pt x="9077" y="1494"/>
                  </a:cubicBezTo>
                  <a:cubicBezTo>
                    <a:pt x="7492" y="1247"/>
                    <a:pt x="4646" y="529"/>
                    <a:pt x="4266" y="1"/>
                  </a:cubicBezTo>
                  <a:close/>
                </a:path>
              </a:pathLst>
            </a:custGeom>
            <a:solidFill>
              <a:srgbClr val="1E2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89"/>
            <p:cNvSpPr/>
            <p:nvPr/>
          </p:nvSpPr>
          <p:spPr>
            <a:xfrm flipH="1">
              <a:off x="6543008" y="4219777"/>
              <a:ext cx="141362" cy="196945"/>
            </a:xfrm>
            <a:custGeom>
              <a:avLst/>
              <a:gdLst/>
              <a:ahLst/>
              <a:cxnLst/>
              <a:rect l="l" t="t" r="r" b="b"/>
              <a:pathLst>
                <a:path w="2790" h="3887" extrusionOk="0">
                  <a:moveTo>
                    <a:pt x="0" y="0"/>
                  </a:moveTo>
                  <a:lnTo>
                    <a:pt x="231" y="1370"/>
                  </a:lnTo>
                  <a:lnTo>
                    <a:pt x="644" y="3887"/>
                  </a:lnTo>
                  <a:lnTo>
                    <a:pt x="2789" y="3887"/>
                  </a:lnTo>
                  <a:lnTo>
                    <a:pt x="2715" y="1370"/>
                  </a:lnTo>
                  <a:lnTo>
                    <a:pt x="26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89"/>
            <p:cNvSpPr/>
            <p:nvPr/>
          </p:nvSpPr>
          <p:spPr>
            <a:xfrm flipH="1">
              <a:off x="6543008" y="4289190"/>
              <a:ext cx="129658" cy="127530"/>
            </a:xfrm>
            <a:custGeom>
              <a:avLst/>
              <a:gdLst/>
              <a:ahLst/>
              <a:cxnLst/>
              <a:rect l="l" t="t" r="r" b="b"/>
              <a:pathLst>
                <a:path w="2559" h="2517" extrusionOk="0">
                  <a:moveTo>
                    <a:pt x="0" y="0"/>
                  </a:moveTo>
                  <a:lnTo>
                    <a:pt x="99" y="652"/>
                  </a:lnTo>
                  <a:lnTo>
                    <a:pt x="413" y="2517"/>
                  </a:lnTo>
                  <a:lnTo>
                    <a:pt x="2558" y="2517"/>
                  </a:lnTo>
                  <a:lnTo>
                    <a:pt x="2509" y="669"/>
                  </a:lnTo>
                  <a:lnTo>
                    <a:pt x="24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89"/>
            <p:cNvSpPr/>
            <p:nvPr/>
          </p:nvSpPr>
          <p:spPr>
            <a:xfrm flipH="1">
              <a:off x="6268339" y="4386318"/>
              <a:ext cx="425252" cy="202265"/>
            </a:xfrm>
            <a:custGeom>
              <a:avLst/>
              <a:gdLst/>
              <a:ahLst/>
              <a:cxnLst/>
              <a:rect l="l" t="t" r="r" b="b"/>
              <a:pathLst>
                <a:path w="8393" h="3992" extrusionOk="0">
                  <a:moveTo>
                    <a:pt x="2916" y="1"/>
                  </a:moveTo>
                  <a:cubicBezTo>
                    <a:pt x="2532" y="1"/>
                    <a:pt x="2036" y="377"/>
                    <a:pt x="1533" y="377"/>
                  </a:cubicBezTo>
                  <a:cubicBezTo>
                    <a:pt x="1312" y="377"/>
                    <a:pt x="1090" y="305"/>
                    <a:pt x="875" y="97"/>
                  </a:cubicBezTo>
                  <a:cubicBezTo>
                    <a:pt x="875" y="97"/>
                    <a:pt x="838" y="89"/>
                    <a:pt x="784" y="89"/>
                  </a:cubicBezTo>
                  <a:cubicBezTo>
                    <a:pt x="641" y="89"/>
                    <a:pt x="380" y="145"/>
                    <a:pt x="380" y="559"/>
                  </a:cubicBezTo>
                  <a:cubicBezTo>
                    <a:pt x="380" y="616"/>
                    <a:pt x="372" y="724"/>
                    <a:pt x="364" y="839"/>
                  </a:cubicBezTo>
                  <a:cubicBezTo>
                    <a:pt x="347" y="913"/>
                    <a:pt x="339" y="979"/>
                    <a:pt x="331" y="1062"/>
                  </a:cubicBezTo>
                  <a:cubicBezTo>
                    <a:pt x="215" y="1755"/>
                    <a:pt x="1" y="2844"/>
                    <a:pt x="50" y="3537"/>
                  </a:cubicBezTo>
                  <a:cubicBezTo>
                    <a:pt x="58" y="3727"/>
                    <a:pt x="91" y="3876"/>
                    <a:pt x="157" y="3991"/>
                  </a:cubicBezTo>
                  <a:lnTo>
                    <a:pt x="8269" y="3991"/>
                  </a:lnTo>
                  <a:cubicBezTo>
                    <a:pt x="8269" y="3991"/>
                    <a:pt x="8392" y="3818"/>
                    <a:pt x="8335" y="3529"/>
                  </a:cubicBezTo>
                  <a:cubicBezTo>
                    <a:pt x="8285" y="3240"/>
                    <a:pt x="8038" y="2844"/>
                    <a:pt x="7270" y="2432"/>
                  </a:cubicBezTo>
                  <a:cubicBezTo>
                    <a:pt x="7213" y="2399"/>
                    <a:pt x="7138" y="2366"/>
                    <a:pt x="7056" y="2324"/>
                  </a:cubicBezTo>
                  <a:cubicBezTo>
                    <a:pt x="6948" y="2283"/>
                    <a:pt x="6849" y="2225"/>
                    <a:pt x="6726" y="2176"/>
                  </a:cubicBezTo>
                  <a:cubicBezTo>
                    <a:pt x="5793" y="1788"/>
                    <a:pt x="4696" y="1400"/>
                    <a:pt x="4052" y="823"/>
                  </a:cubicBezTo>
                  <a:cubicBezTo>
                    <a:pt x="3788" y="592"/>
                    <a:pt x="3590" y="427"/>
                    <a:pt x="3458" y="311"/>
                  </a:cubicBezTo>
                  <a:cubicBezTo>
                    <a:pt x="3359" y="229"/>
                    <a:pt x="3293" y="163"/>
                    <a:pt x="3252" y="138"/>
                  </a:cubicBezTo>
                  <a:cubicBezTo>
                    <a:pt x="3194" y="105"/>
                    <a:pt x="3178" y="80"/>
                    <a:pt x="3178" y="80"/>
                  </a:cubicBezTo>
                  <a:cubicBezTo>
                    <a:pt x="3098" y="24"/>
                    <a:pt x="3011" y="1"/>
                    <a:pt x="2916" y="1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89"/>
            <p:cNvSpPr/>
            <p:nvPr/>
          </p:nvSpPr>
          <p:spPr>
            <a:xfrm flipH="1">
              <a:off x="6992014" y="3134851"/>
              <a:ext cx="513920" cy="161123"/>
            </a:xfrm>
            <a:custGeom>
              <a:avLst/>
              <a:gdLst/>
              <a:ahLst/>
              <a:cxnLst/>
              <a:rect l="l" t="t" r="r" b="b"/>
              <a:pathLst>
                <a:path w="10143" h="3180" extrusionOk="0">
                  <a:moveTo>
                    <a:pt x="801" y="1"/>
                  </a:moveTo>
                  <a:lnTo>
                    <a:pt x="273" y="1329"/>
                  </a:lnTo>
                  <a:lnTo>
                    <a:pt x="1" y="2146"/>
                  </a:lnTo>
                  <a:cubicBezTo>
                    <a:pt x="1" y="2146"/>
                    <a:pt x="810" y="2518"/>
                    <a:pt x="4308" y="3070"/>
                  </a:cubicBezTo>
                  <a:cubicBezTo>
                    <a:pt x="4769" y="3147"/>
                    <a:pt x="5210" y="3180"/>
                    <a:pt x="5628" y="3180"/>
                  </a:cubicBezTo>
                  <a:cubicBezTo>
                    <a:pt x="8377" y="3180"/>
                    <a:pt x="10142" y="1750"/>
                    <a:pt x="10142" y="1750"/>
                  </a:cubicBezTo>
                  <a:lnTo>
                    <a:pt x="10084" y="1074"/>
                  </a:lnTo>
                  <a:cubicBezTo>
                    <a:pt x="9317" y="1267"/>
                    <a:pt x="8497" y="1346"/>
                    <a:pt x="7675" y="1346"/>
                  </a:cubicBezTo>
                  <a:cubicBezTo>
                    <a:pt x="4262" y="1346"/>
                    <a:pt x="801" y="1"/>
                    <a:pt x="801" y="1"/>
                  </a:cubicBezTo>
                  <a:close/>
                </a:path>
              </a:pathLst>
            </a:custGeom>
            <a:solidFill>
              <a:srgbClr val="1E2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89"/>
            <p:cNvSpPr/>
            <p:nvPr/>
          </p:nvSpPr>
          <p:spPr>
            <a:xfrm flipH="1">
              <a:off x="5749084" y="3160793"/>
              <a:ext cx="2321636" cy="105388"/>
            </a:xfrm>
            <a:custGeom>
              <a:avLst/>
              <a:gdLst/>
              <a:ahLst/>
              <a:cxnLst/>
              <a:rect l="l" t="t" r="r" b="b"/>
              <a:pathLst>
                <a:path w="45821" h="2080" extrusionOk="0">
                  <a:moveTo>
                    <a:pt x="644" y="0"/>
                  </a:moveTo>
                  <a:cubicBezTo>
                    <a:pt x="289" y="0"/>
                    <a:pt x="0" y="314"/>
                    <a:pt x="0" y="702"/>
                  </a:cubicBezTo>
                  <a:lnTo>
                    <a:pt x="0" y="1378"/>
                  </a:lnTo>
                  <a:cubicBezTo>
                    <a:pt x="0" y="1766"/>
                    <a:pt x="289" y="2080"/>
                    <a:pt x="644" y="2080"/>
                  </a:cubicBezTo>
                  <a:lnTo>
                    <a:pt x="45177" y="2080"/>
                  </a:lnTo>
                  <a:cubicBezTo>
                    <a:pt x="45532" y="2080"/>
                    <a:pt x="45821" y="1766"/>
                    <a:pt x="45821" y="1378"/>
                  </a:cubicBezTo>
                  <a:lnTo>
                    <a:pt x="45821" y="702"/>
                  </a:lnTo>
                  <a:cubicBezTo>
                    <a:pt x="45821" y="314"/>
                    <a:pt x="45532" y="0"/>
                    <a:pt x="45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89"/>
            <p:cNvSpPr/>
            <p:nvPr/>
          </p:nvSpPr>
          <p:spPr>
            <a:xfrm flipH="1">
              <a:off x="5749084" y="3206798"/>
              <a:ext cx="2321636" cy="15910"/>
            </a:xfrm>
            <a:custGeom>
              <a:avLst/>
              <a:gdLst/>
              <a:ahLst/>
              <a:cxnLst/>
              <a:rect l="l" t="t" r="r" b="b"/>
              <a:pathLst>
                <a:path w="45821" h="314" extrusionOk="0">
                  <a:moveTo>
                    <a:pt x="0" y="0"/>
                  </a:moveTo>
                  <a:lnTo>
                    <a:pt x="0" y="314"/>
                  </a:lnTo>
                  <a:lnTo>
                    <a:pt x="45821" y="314"/>
                  </a:lnTo>
                  <a:lnTo>
                    <a:pt x="458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89"/>
            <p:cNvSpPr/>
            <p:nvPr/>
          </p:nvSpPr>
          <p:spPr>
            <a:xfrm flipH="1">
              <a:off x="5800056" y="3265318"/>
              <a:ext cx="2155699" cy="88668"/>
            </a:xfrm>
            <a:custGeom>
              <a:avLst/>
              <a:gdLst/>
              <a:ahLst/>
              <a:cxnLst/>
              <a:rect l="l" t="t" r="r" b="b"/>
              <a:pathLst>
                <a:path w="42546" h="1750" extrusionOk="0">
                  <a:moveTo>
                    <a:pt x="0" y="0"/>
                  </a:moveTo>
                  <a:lnTo>
                    <a:pt x="0" y="1469"/>
                  </a:lnTo>
                  <a:cubicBezTo>
                    <a:pt x="0" y="1626"/>
                    <a:pt x="157" y="1750"/>
                    <a:pt x="339" y="1750"/>
                  </a:cubicBezTo>
                  <a:lnTo>
                    <a:pt x="42207" y="1750"/>
                  </a:lnTo>
                  <a:cubicBezTo>
                    <a:pt x="42397" y="1750"/>
                    <a:pt x="42545" y="1626"/>
                    <a:pt x="42537" y="1469"/>
                  </a:cubicBezTo>
                  <a:lnTo>
                    <a:pt x="425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89"/>
            <p:cNvSpPr/>
            <p:nvPr/>
          </p:nvSpPr>
          <p:spPr>
            <a:xfrm flipH="1">
              <a:off x="6104011" y="3789161"/>
              <a:ext cx="1807006" cy="60649"/>
            </a:xfrm>
            <a:custGeom>
              <a:avLst/>
              <a:gdLst/>
              <a:ahLst/>
              <a:cxnLst/>
              <a:rect l="l" t="t" r="r" b="b"/>
              <a:pathLst>
                <a:path w="35664" h="1197" extrusionOk="0">
                  <a:moveTo>
                    <a:pt x="0" y="0"/>
                  </a:moveTo>
                  <a:lnTo>
                    <a:pt x="0" y="1197"/>
                  </a:lnTo>
                  <a:lnTo>
                    <a:pt x="35663" y="1197"/>
                  </a:lnTo>
                  <a:lnTo>
                    <a:pt x="356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89"/>
            <p:cNvSpPr/>
            <p:nvPr/>
          </p:nvSpPr>
          <p:spPr>
            <a:xfrm flipH="1">
              <a:off x="7752526" y="3353934"/>
              <a:ext cx="405999" cy="1245964"/>
            </a:xfrm>
            <a:custGeom>
              <a:avLst/>
              <a:gdLst/>
              <a:ahLst/>
              <a:cxnLst/>
              <a:rect l="l" t="t" r="r" b="b"/>
              <a:pathLst>
                <a:path w="8013" h="24591" extrusionOk="0">
                  <a:moveTo>
                    <a:pt x="5933" y="1"/>
                  </a:moveTo>
                  <a:lnTo>
                    <a:pt x="0" y="24590"/>
                  </a:lnTo>
                  <a:lnTo>
                    <a:pt x="2080" y="24590"/>
                  </a:lnTo>
                  <a:lnTo>
                    <a:pt x="80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89"/>
            <p:cNvSpPr/>
            <p:nvPr/>
          </p:nvSpPr>
          <p:spPr>
            <a:xfrm flipH="1">
              <a:off x="5889554" y="3353934"/>
              <a:ext cx="405188" cy="1245964"/>
            </a:xfrm>
            <a:custGeom>
              <a:avLst/>
              <a:gdLst/>
              <a:ahLst/>
              <a:cxnLst/>
              <a:rect l="l" t="t" r="r" b="b"/>
              <a:pathLst>
                <a:path w="7997" h="24591" extrusionOk="0">
                  <a:moveTo>
                    <a:pt x="1" y="1"/>
                  </a:moveTo>
                  <a:lnTo>
                    <a:pt x="5925" y="24590"/>
                  </a:lnTo>
                  <a:lnTo>
                    <a:pt x="7996" y="24590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89"/>
            <p:cNvSpPr/>
            <p:nvPr/>
          </p:nvSpPr>
          <p:spPr>
            <a:xfrm flipH="1">
              <a:off x="6446026" y="3105617"/>
              <a:ext cx="657259" cy="55228"/>
            </a:xfrm>
            <a:custGeom>
              <a:avLst/>
              <a:gdLst/>
              <a:ahLst/>
              <a:cxnLst/>
              <a:rect l="l" t="t" r="r" b="b"/>
              <a:pathLst>
                <a:path w="12972" h="1090" extrusionOk="0">
                  <a:moveTo>
                    <a:pt x="660" y="0"/>
                  </a:moveTo>
                  <a:cubicBezTo>
                    <a:pt x="454" y="0"/>
                    <a:pt x="264" y="140"/>
                    <a:pt x="206" y="339"/>
                  </a:cubicBezTo>
                  <a:lnTo>
                    <a:pt x="0" y="1089"/>
                  </a:lnTo>
                  <a:lnTo>
                    <a:pt x="12757" y="1089"/>
                  </a:lnTo>
                  <a:lnTo>
                    <a:pt x="12889" y="611"/>
                  </a:lnTo>
                  <a:cubicBezTo>
                    <a:pt x="12972" y="306"/>
                    <a:pt x="12749" y="0"/>
                    <a:pt x="12435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89"/>
            <p:cNvSpPr/>
            <p:nvPr/>
          </p:nvSpPr>
          <p:spPr>
            <a:xfrm flipH="1">
              <a:off x="5976948" y="2462606"/>
              <a:ext cx="933194" cy="571124"/>
            </a:xfrm>
            <a:custGeom>
              <a:avLst/>
              <a:gdLst/>
              <a:ahLst/>
              <a:cxnLst/>
              <a:rect l="l" t="t" r="r" b="b"/>
              <a:pathLst>
                <a:path w="18418" h="11272" extrusionOk="0">
                  <a:moveTo>
                    <a:pt x="3053" y="0"/>
                  </a:moveTo>
                  <a:cubicBezTo>
                    <a:pt x="2781" y="0"/>
                    <a:pt x="2542" y="190"/>
                    <a:pt x="2476" y="454"/>
                  </a:cubicBezTo>
                  <a:lnTo>
                    <a:pt x="99" y="10546"/>
                  </a:lnTo>
                  <a:cubicBezTo>
                    <a:pt x="0" y="10917"/>
                    <a:pt x="289" y="11272"/>
                    <a:pt x="677" y="11272"/>
                  </a:cubicBezTo>
                  <a:lnTo>
                    <a:pt x="15365" y="11272"/>
                  </a:lnTo>
                  <a:cubicBezTo>
                    <a:pt x="15637" y="11272"/>
                    <a:pt x="15876" y="11090"/>
                    <a:pt x="15942" y="10826"/>
                  </a:cubicBezTo>
                  <a:lnTo>
                    <a:pt x="16083" y="10208"/>
                  </a:lnTo>
                  <a:lnTo>
                    <a:pt x="16149" y="9960"/>
                  </a:lnTo>
                  <a:lnTo>
                    <a:pt x="18319" y="735"/>
                  </a:lnTo>
                  <a:cubicBezTo>
                    <a:pt x="18418" y="363"/>
                    <a:pt x="18129" y="0"/>
                    <a:pt x="17741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89"/>
            <p:cNvSpPr/>
            <p:nvPr/>
          </p:nvSpPr>
          <p:spPr>
            <a:xfrm flipH="1">
              <a:off x="6091913" y="2967195"/>
              <a:ext cx="775567" cy="12616"/>
            </a:xfrm>
            <a:custGeom>
              <a:avLst/>
              <a:gdLst/>
              <a:ahLst/>
              <a:cxnLst/>
              <a:rect l="l" t="t" r="r" b="b"/>
              <a:pathLst>
                <a:path w="15307" h="249" extrusionOk="0">
                  <a:moveTo>
                    <a:pt x="0" y="1"/>
                  </a:moveTo>
                  <a:lnTo>
                    <a:pt x="0" y="249"/>
                  </a:lnTo>
                  <a:lnTo>
                    <a:pt x="15241" y="249"/>
                  </a:lnTo>
                  <a:lnTo>
                    <a:pt x="153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89"/>
            <p:cNvSpPr/>
            <p:nvPr/>
          </p:nvSpPr>
          <p:spPr>
            <a:xfrm flipH="1">
              <a:off x="6339834" y="2710518"/>
              <a:ext cx="123781" cy="115877"/>
            </a:xfrm>
            <a:custGeom>
              <a:avLst/>
              <a:gdLst/>
              <a:ahLst/>
              <a:cxnLst/>
              <a:rect l="l" t="t" r="r" b="b"/>
              <a:pathLst>
                <a:path w="2443" h="2287" extrusionOk="0">
                  <a:moveTo>
                    <a:pt x="1353" y="1"/>
                  </a:moveTo>
                  <a:cubicBezTo>
                    <a:pt x="710" y="1"/>
                    <a:pt x="140" y="504"/>
                    <a:pt x="74" y="1148"/>
                  </a:cubicBezTo>
                  <a:cubicBezTo>
                    <a:pt x="0" y="1775"/>
                    <a:pt x="454" y="2286"/>
                    <a:pt x="1089" y="2286"/>
                  </a:cubicBezTo>
                  <a:cubicBezTo>
                    <a:pt x="1733" y="2286"/>
                    <a:pt x="2302" y="1783"/>
                    <a:pt x="2368" y="1148"/>
                  </a:cubicBezTo>
                  <a:cubicBezTo>
                    <a:pt x="2442" y="512"/>
                    <a:pt x="1989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89"/>
            <p:cNvSpPr/>
            <p:nvPr/>
          </p:nvSpPr>
          <p:spPr>
            <a:xfrm flipH="1">
              <a:off x="6725713" y="2462606"/>
              <a:ext cx="183619" cy="571124"/>
            </a:xfrm>
            <a:custGeom>
              <a:avLst/>
              <a:gdLst/>
              <a:ahLst/>
              <a:cxnLst/>
              <a:rect l="l" t="t" r="r" b="b"/>
              <a:pathLst>
                <a:path w="3624" h="11272" extrusionOk="0">
                  <a:moveTo>
                    <a:pt x="3054" y="0"/>
                  </a:moveTo>
                  <a:cubicBezTo>
                    <a:pt x="2773" y="0"/>
                    <a:pt x="2534" y="190"/>
                    <a:pt x="2476" y="454"/>
                  </a:cubicBezTo>
                  <a:lnTo>
                    <a:pt x="92" y="10546"/>
                  </a:lnTo>
                  <a:cubicBezTo>
                    <a:pt x="1" y="10917"/>
                    <a:pt x="290" y="11272"/>
                    <a:pt x="669" y="11272"/>
                  </a:cubicBezTo>
                  <a:lnTo>
                    <a:pt x="1090" y="11272"/>
                  </a:lnTo>
                  <a:lnTo>
                    <a:pt x="36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89"/>
            <p:cNvSpPr/>
            <p:nvPr/>
          </p:nvSpPr>
          <p:spPr>
            <a:xfrm flipH="1">
              <a:off x="6435595" y="3033670"/>
              <a:ext cx="97028" cy="127175"/>
            </a:xfrm>
            <a:custGeom>
              <a:avLst/>
              <a:gdLst/>
              <a:ahLst/>
              <a:cxnLst/>
              <a:rect l="l" t="t" r="r" b="b"/>
              <a:pathLst>
                <a:path w="1915" h="2510" extrusionOk="0">
                  <a:moveTo>
                    <a:pt x="446" y="1"/>
                  </a:moveTo>
                  <a:lnTo>
                    <a:pt x="1" y="2509"/>
                  </a:lnTo>
                  <a:lnTo>
                    <a:pt x="1461" y="2509"/>
                  </a:lnTo>
                  <a:lnTo>
                    <a:pt x="19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89"/>
            <p:cNvSpPr/>
            <p:nvPr/>
          </p:nvSpPr>
          <p:spPr>
            <a:xfrm flipH="1">
              <a:off x="6360757" y="3105617"/>
              <a:ext cx="290173" cy="55633"/>
            </a:xfrm>
            <a:custGeom>
              <a:avLst/>
              <a:gdLst/>
              <a:ahLst/>
              <a:cxnLst/>
              <a:rect l="l" t="t" r="r" b="b"/>
              <a:pathLst>
                <a:path w="5727" h="1098" extrusionOk="0">
                  <a:moveTo>
                    <a:pt x="892" y="0"/>
                  </a:moveTo>
                  <a:cubicBezTo>
                    <a:pt x="702" y="0"/>
                    <a:pt x="528" y="83"/>
                    <a:pt x="429" y="231"/>
                  </a:cubicBezTo>
                  <a:lnTo>
                    <a:pt x="124" y="660"/>
                  </a:lnTo>
                  <a:cubicBezTo>
                    <a:pt x="0" y="842"/>
                    <a:pt x="124" y="1089"/>
                    <a:pt x="339" y="1098"/>
                  </a:cubicBezTo>
                  <a:lnTo>
                    <a:pt x="5397" y="1098"/>
                  </a:lnTo>
                  <a:cubicBezTo>
                    <a:pt x="5595" y="1098"/>
                    <a:pt x="5727" y="883"/>
                    <a:pt x="5636" y="702"/>
                  </a:cubicBezTo>
                  <a:lnTo>
                    <a:pt x="5430" y="306"/>
                  </a:lnTo>
                  <a:cubicBezTo>
                    <a:pt x="5331" y="116"/>
                    <a:pt x="5141" y="0"/>
                    <a:pt x="4918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89"/>
            <p:cNvSpPr/>
            <p:nvPr/>
          </p:nvSpPr>
          <p:spPr>
            <a:xfrm flipH="1">
              <a:off x="6953155" y="2025708"/>
              <a:ext cx="290223" cy="367542"/>
            </a:xfrm>
            <a:custGeom>
              <a:avLst/>
              <a:gdLst/>
              <a:ahLst/>
              <a:cxnLst/>
              <a:rect l="l" t="t" r="r" b="b"/>
              <a:pathLst>
                <a:path w="5728" h="7254" extrusionOk="0">
                  <a:moveTo>
                    <a:pt x="1" y="2913"/>
                  </a:moveTo>
                  <a:cubicBezTo>
                    <a:pt x="1" y="1304"/>
                    <a:pt x="1329" y="1"/>
                    <a:pt x="2947" y="50"/>
                  </a:cubicBezTo>
                  <a:cubicBezTo>
                    <a:pt x="4515" y="108"/>
                    <a:pt x="5728" y="1469"/>
                    <a:pt x="5728" y="3037"/>
                  </a:cubicBezTo>
                  <a:lnTo>
                    <a:pt x="5265" y="6585"/>
                  </a:lnTo>
                  <a:cubicBezTo>
                    <a:pt x="5216" y="6998"/>
                    <a:pt x="4803" y="7254"/>
                    <a:pt x="4416" y="7138"/>
                  </a:cubicBezTo>
                  <a:lnTo>
                    <a:pt x="2410" y="6544"/>
                  </a:lnTo>
                  <a:cubicBezTo>
                    <a:pt x="2072" y="6445"/>
                    <a:pt x="1759" y="6239"/>
                    <a:pt x="1544" y="5958"/>
                  </a:cubicBezTo>
                  <a:cubicBezTo>
                    <a:pt x="1008" y="5232"/>
                    <a:pt x="1" y="3780"/>
                    <a:pt x="1" y="2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89"/>
            <p:cNvSpPr/>
            <p:nvPr/>
          </p:nvSpPr>
          <p:spPr>
            <a:xfrm flipH="1">
              <a:off x="6935574" y="2232225"/>
              <a:ext cx="34775" cy="62375"/>
            </a:xfrm>
            <a:custGeom>
              <a:avLst/>
              <a:gdLst/>
              <a:ahLst/>
              <a:cxnLst/>
              <a:rect l="l" t="t" r="r" b="b"/>
              <a:pathLst>
                <a:path w="637" h="1231" extrusionOk="0">
                  <a:moveTo>
                    <a:pt x="149" y="1"/>
                  </a:moveTo>
                  <a:lnTo>
                    <a:pt x="587" y="735"/>
                  </a:lnTo>
                  <a:cubicBezTo>
                    <a:pt x="636" y="818"/>
                    <a:pt x="603" y="933"/>
                    <a:pt x="512" y="975"/>
                  </a:cubicBezTo>
                  <a:lnTo>
                    <a:pt x="1" y="123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89"/>
            <p:cNvSpPr/>
            <p:nvPr/>
          </p:nvSpPr>
          <p:spPr>
            <a:xfrm flipH="1">
              <a:off x="6931013" y="1957460"/>
              <a:ext cx="366275" cy="269754"/>
            </a:xfrm>
            <a:custGeom>
              <a:avLst/>
              <a:gdLst/>
              <a:ahLst/>
              <a:cxnLst/>
              <a:rect l="l" t="t" r="r" b="b"/>
              <a:pathLst>
                <a:path w="7229" h="5324" extrusionOk="0">
                  <a:moveTo>
                    <a:pt x="3016" y="1"/>
                  </a:moveTo>
                  <a:cubicBezTo>
                    <a:pt x="1120" y="1"/>
                    <a:pt x="343" y="1525"/>
                    <a:pt x="190" y="2156"/>
                  </a:cubicBezTo>
                  <a:cubicBezTo>
                    <a:pt x="1" y="2874"/>
                    <a:pt x="405" y="3039"/>
                    <a:pt x="405" y="3039"/>
                  </a:cubicBezTo>
                  <a:cubicBezTo>
                    <a:pt x="1513" y="3310"/>
                    <a:pt x="1073" y="5324"/>
                    <a:pt x="1772" y="5324"/>
                  </a:cubicBezTo>
                  <a:cubicBezTo>
                    <a:pt x="1796" y="5324"/>
                    <a:pt x="1822" y="5322"/>
                    <a:pt x="1849" y="5317"/>
                  </a:cubicBezTo>
                  <a:cubicBezTo>
                    <a:pt x="2649" y="5176"/>
                    <a:pt x="2195" y="3039"/>
                    <a:pt x="2195" y="3039"/>
                  </a:cubicBezTo>
                  <a:cubicBezTo>
                    <a:pt x="2195" y="3039"/>
                    <a:pt x="2517" y="3014"/>
                    <a:pt x="3087" y="2759"/>
                  </a:cubicBezTo>
                  <a:cubicBezTo>
                    <a:pt x="3780" y="2462"/>
                    <a:pt x="3780" y="1719"/>
                    <a:pt x="3780" y="1719"/>
                  </a:cubicBezTo>
                  <a:cubicBezTo>
                    <a:pt x="3780" y="1719"/>
                    <a:pt x="5447" y="2065"/>
                    <a:pt x="6098" y="2676"/>
                  </a:cubicBezTo>
                  <a:cubicBezTo>
                    <a:pt x="6899" y="3443"/>
                    <a:pt x="6626" y="4186"/>
                    <a:pt x="6626" y="4186"/>
                  </a:cubicBezTo>
                  <a:cubicBezTo>
                    <a:pt x="6626" y="4186"/>
                    <a:pt x="6649" y="4216"/>
                    <a:pt x="6686" y="4216"/>
                  </a:cubicBezTo>
                  <a:cubicBezTo>
                    <a:pt x="6767" y="4216"/>
                    <a:pt x="6917" y="4072"/>
                    <a:pt x="7047" y="3155"/>
                  </a:cubicBezTo>
                  <a:cubicBezTo>
                    <a:pt x="7229" y="1810"/>
                    <a:pt x="5744" y="481"/>
                    <a:pt x="3862" y="93"/>
                  </a:cubicBezTo>
                  <a:cubicBezTo>
                    <a:pt x="3558" y="30"/>
                    <a:pt x="3277" y="1"/>
                    <a:pt x="3016" y="1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89"/>
            <p:cNvSpPr/>
            <p:nvPr/>
          </p:nvSpPr>
          <p:spPr>
            <a:xfrm flipH="1">
              <a:off x="7203604" y="2200862"/>
              <a:ext cx="120842" cy="109290"/>
            </a:xfrm>
            <a:custGeom>
              <a:avLst/>
              <a:gdLst/>
              <a:ahLst/>
              <a:cxnLst/>
              <a:rect l="l" t="t" r="r" b="b"/>
              <a:pathLst>
                <a:path w="2385" h="2157" extrusionOk="0">
                  <a:moveTo>
                    <a:pt x="1386" y="1"/>
                  </a:moveTo>
                  <a:cubicBezTo>
                    <a:pt x="1370" y="108"/>
                    <a:pt x="1403" y="199"/>
                    <a:pt x="1469" y="232"/>
                  </a:cubicBezTo>
                  <a:cubicBezTo>
                    <a:pt x="1898" y="364"/>
                    <a:pt x="2154" y="818"/>
                    <a:pt x="2055" y="1272"/>
                  </a:cubicBezTo>
                  <a:cubicBezTo>
                    <a:pt x="1963" y="1675"/>
                    <a:pt x="1599" y="1956"/>
                    <a:pt x="1195" y="1956"/>
                  </a:cubicBezTo>
                  <a:cubicBezTo>
                    <a:pt x="1128" y="1956"/>
                    <a:pt x="1059" y="1948"/>
                    <a:pt x="990" y="1932"/>
                  </a:cubicBezTo>
                  <a:cubicBezTo>
                    <a:pt x="520" y="1825"/>
                    <a:pt x="215" y="1346"/>
                    <a:pt x="330" y="867"/>
                  </a:cubicBezTo>
                  <a:cubicBezTo>
                    <a:pt x="404" y="537"/>
                    <a:pt x="652" y="290"/>
                    <a:pt x="957" y="207"/>
                  </a:cubicBezTo>
                  <a:cubicBezTo>
                    <a:pt x="908" y="158"/>
                    <a:pt x="867" y="108"/>
                    <a:pt x="817" y="50"/>
                  </a:cubicBezTo>
                  <a:cubicBezTo>
                    <a:pt x="495" y="174"/>
                    <a:pt x="231" y="455"/>
                    <a:pt x="132" y="826"/>
                  </a:cubicBezTo>
                  <a:cubicBezTo>
                    <a:pt x="0" y="1404"/>
                    <a:pt x="371" y="1990"/>
                    <a:pt x="949" y="2130"/>
                  </a:cubicBezTo>
                  <a:cubicBezTo>
                    <a:pt x="1028" y="2148"/>
                    <a:pt x="1107" y="2157"/>
                    <a:pt x="1185" y="2157"/>
                  </a:cubicBezTo>
                  <a:cubicBezTo>
                    <a:pt x="1678" y="2157"/>
                    <a:pt x="2132" y="1812"/>
                    <a:pt x="2253" y="1313"/>
                  </a:cubicBezTo>
                  <a:cubicBezTo>
                    <a:pt x="2385" y="735"/>
                    <a:pt x="2014" y="150"/>
                    <a:pt x="1436" y="9"/>
                  </a:cubicBezTo>
                  <a:cubicBezTo>
                    <a:pt x="1411" y="9"/>
                    <a:pt x="1403" y="1"/>
                    <a:pt x="13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3030;p87"/>
          <p:cNvSpPr txBox="1">
            <a:spLocks/>
          </p:cNvSpPr>
          <p:nvPr/>
        </p:nvSpPr>
        <p:spPr>
          <a:xfrm>
            <a:off x="718425" y="903100"/>
            <a:ext cx="3864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 ExtraBold"/>
              <a:buNone/>
              <a:defRPr sz="3500" b="0" i="0" u="none" strike="noStrike" cap="none">
                <a:solidFill>
                  <a:schemeClr val="dk1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/>
              <a:t>Gracias</a:t>
            </a:r>
            <a:r>
              <a:rPr lang="es-ES">
                <a:solidFill>
                  <a:schemeClr val="lt1"/>
                </a:solidFill>
              </a:rPr>
              <a:t>!</a:t>
            </a:r>
            <a:endParaRPr lang="es-ES" dirty="0">
              <a:solidFill>
                <a:schemeClr val="lt1"/>
              </a:solidFill>
            </a:endParaRPr>
          </a:p>
        </p:txBody>
      </p:sp>
      <p:sp>
        <p:nvSpPr>
          <p:cNvPr id="112" name="Google Shape;3031;p87"/>
          <p:cNvSpPr txBox="1">
            <a:spLocks noGrp="1"/>
          </p:cNvSpPr>
          <p:nvPr>
            <p:ph type="subTitle" idx="1"/>
          </p:nvPr>
        </p:nvSpPr>
        <p:spPr>
          <a:xfrm>
            <a:off x="718425" y="1754375"/>
            <a:ext cx="3864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s-ES" dirty="0">
                <a:hlinkClick r:id="rId3"/>
              </a:rPr>
              <a:t>paula.avello@redsalud.gob.cl</a:t>
            </a:r>
            <a:r>
              <a:rPr lang="es-ES" dirty="0"/>
              <a:t>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  61 2 293012</a:t>
            </a:r>
            <a:endParaRPr dirty="0"/>
          </a:p>
        </p:txBody>
      </p:sp>
      <p:grpSp>
        <p:nvGrpSpPr>
          <p:cNvPr id="113" name="Google Shape;3429;p88"/>
          <p:cNvGrpSpPr/>
          <p:nvPr/>
        </p:nvGrpSpPr>
        <p:grpSpPr>
          <a:xfrm>
            <a:off x="1935696" y="2139442"/>
            <a:ext cx="321275" cy="321275"/>
            <a:chOff x="2669638" y="3658250"/>
            <a:chExt cx="321275" cy="321275"/>
          </a:xfrm>
        </p:grpSpPr>
        <p:sp>
          <p:nvSpPr>
            <p:cNvPr id="114" name="Google Shape;3430;p88"/>
            <p:cNvSpPr/>
            <p:nvPr/>
          </p:nvSpPr>
          <p:spPr>
            <a:xfrm>
              <a:off x="2783413" y="3819400"/>
              <a:ext cx="94150" cy="94125"/>
            </a:xfrm>
            <a:custGeom>
              <a:avLst/>
              <a:gdLst/>
              <a:ahLst/>
              <a:cxnLst/>
              <a:rect l="l" t="t" r="r" b="b"/>
              <a:pathLst>
                <a:path w="3766" h="3765" extrusionOk="0">
                  <a:moveTo>
                    <a:pt x="1876" y="755"/>
                  </a:moveTo>
                  <a:cubicBezTo>
                    <a:pt x="2085" y="755"/>
                    <a:pt x="2255" y="921"/>
                    <a:pt x="2255" y="1130"/>
                  </a:cubicBezTo>
                  <a:lnTo>
                    <a:pt x="2255" y="1506"/>
                  </a:lnTo>
                  <a:lnTo>
                    <a:pt x="2632" y="1506"/>
                  </a:lnTo>
                  <a:cubicBezTo>
                    <a:pt x="2855" y="1506"/>
                    <a:pt x="3029" y="1696"/>
                    <a:pt x="3004" y="1924"/>
                  </a:cubicBezTo>
                  <a:cubicBezTo>
                    <a:pt x="2983" y="2123"/>
                    <a:pt x="2814" y="2263"/>
                    <a:pt x="2619" y="2263"/>
                  </a:cubicBezTo>
                  <a:lnTo>
                    <a:pt x="2255" y="2263"/>
                  </a:lnTo>
                  <a:lnTo>
                    <a:pt x="2255" y="2627"/>
                  </a:lnTo>
                  <a:cubicBezTo>
                    <a:pt x="2255" y="2818"/>
                    <a:pt x="2114" y="2991"/>
                    <a:pt x="1916" y="3012"/>
                  </a:cubicBezTo>
                  <a:cubicBezTo>
                    <a:pt x="1901" y="3014"/>
                    <a:pt x="1887" y="3014"/>
                    <a:pt x="1873" y="3014"/>
                  </a:cubicBezTo>
                  <a:cubicBezTo>
                    <a:pt x="1665" y="3014"/>
                    <a:pt x="1498" y="2849"/>
                    <a:pt x="1498" y="2640"/>
                  </a:cubicBezTo>
                  <a:lnTo>
                    <a:pt x="1498" y="2263"/>
                  </a:lnTo>
                  <a:lnTo>
                    <a:pt x="1130" y="2263"/>
                  </a:lnTo>
                  <a:cubicBezTo>
                    <a:pt x="940" y="2263"/>
                    <a:pt x="770" y="2123"/>
                    <a:pt x="749" y="1924"/>
                  </a:cubicBezTo>
                  <a:cubicBezTo>
                    <a:pt x="724" y="1696"/>
                    <a:pt x="898" y="1506"/>
                    <a:pt x="1122" y="1506"/>
                  </a:cubicBezTo>
                  <a:lnTo>
                    <a:pt x="1498" y="1506"/>
                  </a:lnTo>
                  <a:lnTo>
                    <a:pt x="1498" y="1138"/>
                  </a:lnTo>
                  <a:cubicBezTo>
                    <a:pt x="1498" y="948"/>
                    <a:pt x="1639" y="778"/>
                    <a:pt x="1833" y="757"/>
                  </a:cubicBezTo>
                  <a:cubicBezTo>
                    <a:pt x="1848" y="756"/>
                    <a:pt x="1862" y="755"/>
                    <a:pt x="1876" y="755"/>
                  </a:cubicBezTo>
                  <a:close/>
                  <a:moveTo>
                    <a:pt x="1883" y="0"/>
                  </a:moveTo>
                  <a:cubicBezTo>
                    <a:pt x="840" y="0"/>
                    <a:pt x="0" y="844"/>
                    <a:pt x="0" y="1883"/>
                  </a:cubicBezTo>
                  <a:cubicBezTo>
                    <a:pt x="0" y="2925"/>
                    <a:pt x="840" y="3765"/>
                    <a:pt x="1883" y="3765"/>
                  </a:cubicBezTo>
                  <a:cubicBezTo>
                    <a:pt x="2921" y="3765"/>
                    <a:pt x="3765" y="2921"/>
                    <a:pt x="3765" y="1883"/>
                  </a:cubicBezTo>
                  <a:cubicBezTo>
                    <a:pt x="3765" y="844"/>
                    <a:pt x="2921" y="0"/>
                    <a:pt x="18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431;p88"/>
            <p:cNvSpPr/>
            <p:nvPr/>
          </p:nvSpPr>
          <p:spPr>
            <a:xfrm>
              <a:off x="2695288" y="3753625"/>
              <a:ext cx="269875" cy="225900"/>
            </a:xfrm>
            <a:custGeom>
              <a:avLst/>
              <a:gdLst/>
              <a:ahLst/>
              <a:cxnLst/>
              <a:rect l="l" t="t" r="r" b="b"/>
              <a:pathLst>
                <a:path w="10795" h="9036" extrusionOk="0">
                  <a:moveTo>
                    <a:pt x="5408" y="1878"/>
                  </a:moveTo>
                  <a:cubicBezTo>
                    <a:pt x="6860" y="1878"/>
                    <a:pt x="8043" y="3061"/>
                    <a:pt x="8043" y="4514"/>
                  </a:cubicBezTo>
                  <a:cubicBezTo>
                    <a:pt x="8039" y="5966"/>
                    <a:pt x="6860" y="7153"/>
                    <a:pt x="5408" y="7153"/>
                  </a:cubicBezTo>
                  <a:cubicBezTo>
                    <a:pt x="3952" y="7153"/>
                    <a:pt x="2768" y="5966"/>
                    <a:pt x="2768" y="4514"/>
                  </a:cubicBezTo>
                  <a:cubicBezTo>
                    <a:pt x="2768" y="3061"/>
                    <a:pt x="3952" y="1878"/>
                    <a:pt x="5408" y="1878"/>
                  </a:cubicBezTo>
                  <a:close/>
                  <a:moveTo>
                    <a:pt x="381" y="0"/>
                  </a:moveTo>
                  <a:cubicBezTo>
                    <a:pt x="175" y="0"/>
                    <a:pt x="1" y="170"/>
                    <a:pt x="1" y="377"/>
                  </a:cubicBezTo>
                  <a:lnTo>
                    <a:pt x="1" y="8659"/>
                  </a:lnTo>
                  <a:cubicBezTo>
                    <a:pt x="1" y="8866"/>
                    <a:pt x="175" y="9035"/>
                    <a:pt x="381" y="9035"/>
                  </a:cubicBezTo>
                  <a:lnTo>
                    <a:pt x="10418" y="9035"/>
                  </a:lnTo>
                  <a:cubicBezTo>
                    <a:pt x="10625" y="9035"/>
                    <a:pt x="10794" y="8866"/>
                    <a:pt x="10794" y="8659"/>
                  </a:cubicBezTo>
                  <a:lnTo>
                    <a:pt x="10794" y="377"/>
                  </a:lnTo>
                  <a:cubicBezTo>
                    <a:pt x="10794" y="166"/>
                    <a:pt x="10629" y="0"/>
                    <a:pt x="10418" y="0"/>
                  </a:cubicBezTo>
                  <a:lnTo>
                    <a:pt x="8788" y="0"/>
                  </a:lnTo>
                  <a:lnTo>
                    <a:pt x="8788" y="1572"/>
                  </a:lnTo>
                  <a:cubicBezTo>
                    <a:pt x="8788" y="1762"/>
                    <a:pt x="8647" y="1936"/>
                    <a:pt x="8453" y="1957"/>
                  </a:cubicBezTo>
                  <a:cubicBezTo>
                    <a:pt x="8438" y="1958"/>
                    <a:pt x="8424" y="1959"/>
                    <a:pt x="8410" y="1959"/>
                  </a:cubicBezTo>
                  <a:cubicBezTo>
                    <a:pt x="8202" y="1959"/>
                    <a:pt x="8035" y="1790"/>
                    <a:pt x="8035" y="1585"/>
                  </a:cubicBezTo>
                  <a:lnTo>
                    <a:pt x="8035" y="0"/>
                  </a:lnTo>
                  <a:lnTo>
                    <a:pt x="2764" y="0"/>
                  </a:lnTo>
                  <a:lnTo>
                    <a:pt x="2764" y="1572"/>
                  </a:lnTo>
                  <a:cubicBezTo>
                    <a:pt x="2764" y="1762"/>
                    <a:pt x="2624" y="1936"/>
                    <a:pt x="2429" y="1957"/>
                  </a:cubicBezTo>
                  <a:cubicBezTo>
                    <a:pt x="2415" y="1958"/>
                    <a:pt x="2401" y="1959"/>
                    <a:pt x="2387" y="1959"/>
                  </a:cubicBezTo>
                  <a:cubicBezTo>
                    <a:pt x="2178" y="1959"/>
                    <a:pt x="2007" y="1790"/>
                    <a:pt x="2007" y="1585"/>
                  </a:cubicBezTo>
                  <a:lnTo>
                    <a:pt x="200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432;p88"/>
            <p:cNvSpPr/>
            <p:nvPr/>
          </p:nvSpPr>
          <p:spPr>
            <a:xfrm>
              <a:off x="2745663" y="3720925"/>
              <a:ext cx="18850" cy="32600"/>
            </a:xfrm>
            <a:custGeom>
              <a:avLst/>
              <a:gdLst/>
              <a:ahLst/>
              <a:cxnLst/>
              <a:rect l="l" t="t" r="r" b="b"/>
              <a:pathLst>
                <a:path w="754" h="1304" extrusionOk="0">
                  <a:moveTo>
                    <a:pt x="0" y="1"/>
                  </a:moveTo>
                  <a:lnTo>
                    <a:pt x="0" y="1304"/>
                  </a:lnTo>
                  <a:lnTo>
                    <a:pt x="753" y="1304"/>
                  </a:lnTo>
                  <a:lnTo>
                    <a:pt x="753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433;p88"/>
            <p:cNvSpPr/>
            <p:nvPr/>
          </p:nvSpPr>
          <p:spPr>
            <a:xfrm>
              <a:off x="2896138" y="3720925"/>
              <a:ext cx="18850" cy="32600"/>
            </a:xfrm>
            <a:custGeom>
              <a:avLst/>
              <a:gdLst/>
              <a:ahLst/>
              <a:cxnLst/>
              <a:rect l="l" t="t" r="r" b="b"/>
              <a:pathLst>
                <a:path w="754" h="1304" extrusionOk="0">
                  <a:moveTo>
                    <a:pt x="1" y="1"/>
                  </a:moveTo>
                  <a:lnTo>
                    <a:pt x="1" y="1304"/>
                  </a:lnTo>
                  <a:lnTo>
                    <a:pt x="754" y="1304"/>
                  </a:lnTo>
                  <a:lnTo>
                    <a:pt x="754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434;p88"/>
            <p:cNvSpPr/>
            <p:nvPr/>
          </p:nvSpPr>
          <p:spPr>
            <a:xfrm>
              <a:off x="2669638" y="3658250"/>
              <a:ext cx="321275" cy="44000"/>
            </a:xfrm>
            <a:custGeom>
              <a:avLst/>
              <a:gdLst/>
              <a:ahLst/>
              <a:cxnLst/>
              <a:rect l="l" t="t" r="r" b="b"/>
              <a:pathLst>
                <a:path w="12851" h="1760" extrusionOk="0">
                  <a:moveTo>
                    <a:pt x="377" y="1"/>
                  </a:moveTo>
                  <a:cubicBezTo>
                    <a:pt x="170" y="1"/>
                    <a:pt x="1" y="170"/>
                    <a:pt x="1" y="377"/>
                  </a:cubicBezTo>
                  <a:lnTo>
                    <a:pt x="1" y="1378"/>
                  </a:lnTo>
                  <a:cubicBezTo>
                    <a:pt x="1" y="1585"/>
                    <a:pt x="170" y="1759"/>
                    <a:pt x="377" y="1759"/>
                  </a:cubicBezTo>
                  <a:lnTo>
                    <a:pt x="12474" y="1759"/>
                  </a:lnTo>
                  <a:cubicBezTo>
                    <a:pt x="12681" y="1759"/>
                    <a:pt x="12850" y="1585"/>
                    <a:pt x="12850" y="1378"/>
                  </a:cubicBezTo>
                  <a:lnTo>
                    <a:pt x="12850" y="377"/>
                  </a:lnTo>
                  <a:cubicBezTo>
                    <a:pt x="12850" y="170"/>
                    <a:pt x="12685" y="1"/>
                    <a:pt x="1247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305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65"/>
          <p:cNvSpPr txBox="1">
            <a:spLocks noGrp="1"/>
          </p:cNvSpPr>
          <p:nvPr>
            <p:ph type="title"/>
          </p:nvPr>
        </p:nvSpPr>
        <p:spPr>
          <a:xfrm>
            <a:off x="720000" y="469125"/>
            <a:ext cx="7704000" cy="5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Contenido del </a:t>
            </a:r>
            <a:r>
              <a:rPr lang="es-ES" dirty="0">
                <a:solidFill>
                  <a:schemeClr val="lt1"/>
                </a:solidFill>
              </a:rPr>
              <a:t>Capítulo VII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202" name="Google Shape;2202;p65"/>
          <p:cNvSpPr/>
          <p:nvPr/>
        </p:nvSpPr>
        <p:spPr>
          <a:xfrm>
            <a:off x="1492478" y="2145149"/>
            <a:ext cx="5724247" cy="3528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sz="15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Aumenta las inhabilidades de las funcionarias y funcionarios públicos. </a:t>
            </a:r>
            <a:endParaRPr sz="15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03" name="Google Shape;2203;p65"/>
          <p:cNvSpPr/>
          <p:nvPr/>
        </p:nvSpPr>
        <p:spPr>
          <a:xfrm>
            <a:off x="1492479" y="2624300"/>
            <a:ext cx="5724246" cy="3528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5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Regulación de conflictos de interés a través de la abstención.</a:t>
            </a:r>
            <a:endParaRPr sz="15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04" name="Google Shape;2204;p65"/>
          <p:cNvSpPr/>
          <p:nvPr/>
        </p:nvSpPr>
        <p:spPr>
          <a:xfrm>
            <a:off x="1492477" y="1651385"/>
            <a:ext cx="5724247" cy="3528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5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Transparencia en la etapa previa a la compra pública.</a:t>
            </a:r>
            <a:endParaRPr sz="15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05" name="Google Shape;2205;p65"/>
          <p:cNvSpPr/>
          <p:nvPr/>
        </p:nvSpPr>
        <p:spPr>
          <a:xfrm>
            <a:off x="1492479" y="3107625"/>
            <a:ext cx="5724246" cy="3528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5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Aumento de las inhabilidades de los proveedores del Estado.</a:t>
            </a:r>
            <a:endParaRPr sz="15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35" name="Google Shape;2235;p65"/>
          <p:cNvSpPr/>
          <p:nvPr/>
        </p:nvSpPr>
        <p:spPr>
          <a:xfrm>
            <a:off x="984563" y="1616800"/>
            <a:ext cx="366900" cy="359400"/>
          </a:xfrm>
          <a:prstGeom prst="snip1Rect">
            <a:avLst>
              <a:gd name="adj" fmla="val 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sz="1600" b="1" i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236" name="Google Shape;2236;p65"/>
          <p:cNvSpPr/>
          <p:nvPr/>
        </p:nvSpPr>
        <p:spPr>
          <a:xfrm>
            <a:off x="984563" y="2120550"/>
            <a:ext cx="366900" cy="359400"/>
          </a:xfrm>
          <a:prstGeom prst="snip1Rect">
            <a:avLst>
              <a:gd name="adj" fmla="val 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sz="1600" b="1" i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237" name="Google Shape;2237;p65"/>
          <p:cNvSpPr/>
          <p:nvPr/>
        </p:nvSpPr>
        <p:spPr>
          <a:xfrm>
            <a:off x="984563" y="2624300"/>
            <a:ext cx="366900" cy="359400"/>
          </a:xfrm>
          <a:prstGeom prst="snip1Rect">
            <a:avLst>
              <a:gd name="adj" fmla="val 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sz="1600" b="1" i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238" name="Google Shape;2238;p65"/>
          <p:cNvSpPr/>
          <p:nvPr/>
        </p:nvSpPr>
        <p:spPr>
          <a:xfrm>
            <a:off x="984563" y="3128050"/>
            <a:ext cx="366900" cy="359400"/>
          </a:xfrm>
          <a:prstGeom prst="snip1Rect">
            <a:avLst>
              <a:gd name="adj" fmla="val 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</a:t>
            </a:r>
            <a:endParaRPr sz="1600" b="1" i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241" name="Google Shape;2241;p65"/>
          <p:cNvSpPr/>
          <p:nvPr/>
        </p:nvSpPr>
        <p:spPr>
          <a:xfrm>
            <a:off x="-9550" y="4597475"/>
            <a:ext cx="9153600" cy="5463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512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42"/>
          <p:cNvSpPr txBox="1">
            <a:spLocks noGrp="1"/>
          </p:cNvSpPr>
          <p:nvPr>
            <p:ph type="title"/>
          </p:nvPr>
        </p:nvSpPr>
        <p:spPr>
          <a:xfrm>
            <a:off x="845013" y="1851775"/>
            <a:ext cx="3095700" cy="15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2800" dirty="0">
                <a:latin typeface="oswald" charset="0"/>
                <a:ea typeface="Oswald"/>
                <a:cs typeface="Oswald"/>
                <a:sym typeface="Oswald"/>
              </a:rPr>
              <a:t>Transparencia</a:t>
            </a:r>
            <a:r>
              <a:rPr lang="en" sz="2800" dirty="0">
                <a:latin typeface="oswald" charset="0"/>
              </a:rPr>
              <a:t> </a:t>
            </a:r>
            <a:r>
              <a:rPr lang="es-ES" sz="2800" dirty="0">
                <a:solidFill>
                  <a:schemeClr val="lt1"/>
                </a:solidFill>
                <a:latin typeface="oswald" charset="0"/>
              </a:rPr>
              <a:t>en la etapa previa a la compra pública</a:t>
            </a:r>
            <a:br>
              <a:rPr lang="es-ES" sz="2800" dirty="0">
                <a:solidFill>
                  <a:schemeClr val="lt1"/>
                </a:solidFill>
              </a:rPr>
            </a:br>
            <a:endParaRPr sz="2800" dirty="0">
              <a:solidFill>
                <a:schemeClr val="lt1"/>
              </a:solidFill>
            </a:endParaRPr>
          </a:p>
        </p:txBody>
      </p:sp>
      <p:sp>
        <p:nvSpPr>
          <p:cNvPr id="1557" name="Google Shape;1557;p42"/>
          <p:cNvSpPr txBox="1">
            <a:spLocks noGrp="1"/>
          </p:cNvSpPr>
          <p:nvPr>
            <p:ph type="title" idx="2"/>
          </p:nvPr>
        </p:nvSpPr>
        <p:spPr>
          <a:xfrm>
            <a:off x="1821942" y="1086400"/>
            <a:ext cx="1141800" cy="8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1558" name="Google Shape;1558;p42"/>
          <p:cNvGrpSpPr/>
          <p:nvPr/>
        </p:nvGrpSpPr>
        <p:grpSpPr>
          <a:xfrm>
            <a:off x="5987083" y="1631576"/>
            <a:ext cx="1820525" cy="2957234"/>
            <a:chOff x="5987083" y="1631576"/>
            <a:chExt cx="1820525" cy="2957234"/>
          </a:xfrm>
        </p:grpSpPr>
        <p:sp>
          <p:nvSpPr>
            <p:cNvPr id="1559" name="Google Shape;1559;p42"/>
            <p:cNvSpPr/>
            <p:nvPr/>
          </p:nvSpPr>
          <p:spPr>
            <a:xfrm>
              <a:off x="6898573" y="4071390"/>
              <a:ext cx="146052" cy="376483"/>
            </a:xfrm>
            <a:custGeom>
              <a:avLst/>
              <a:gdLst/>
              <a:ahLst/>
              <a:cxnLst/>
              <a:rect l="l" t="t" r="r" b="b"/>
              <a:pathLst>
                <a:path w="1428" h="3681" extrusionOk="0">
                  <a:moveTo>
                    <a:pt x="0" y="0"/>
                  </a:moveTo>
                  <a:lnTo>
                    <a:pt x="1428" y="0"/>
                  </a:lnTo>
                  <a:lnTo>
                    <a:pt x="1238" y="3681"/>
                  </a:lnTo>
                  <a:lnTo>
                    <a:pt x="0" y="36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2"/>
            <p:cNvSpPr/>
            <p:nvPr/>
          </p:nvSpPr>
          <p:spPr>
            <a:xfrm>
              <a:off x="6875765" y="4392028"/>
              <a:ext cx="406860" cy="196782"/>
            </a:xfrm>
            <a:custGeom>
              <a:avLst/>
              <a:gdLst/>
              <a:ahLst/>
              <a:cxnLst/>
              <a:rect l="l" t="t" r="r" b="b"/>
              <a:pathLst>
                <a:path w="3978" h="1924" extrusionOk="0">
                  <a:moveTo>
                    <a:pt x="157" y="257"/>
                  </a:moveTo>
                  <a:lnTo>
                    <a:pt x="34" y="1280"/>
                  </a:lnTo>
                  <a:cubicBezTo>
                    <a:pt x="1" y="1618"/>
                    <a:pt x="265" y="1924"/>
                    <a:pt x="619" y="1924"/>
                  </a:cubicBezTo>
                  <a:lnTo>
                    <a:pt x="3722" y="1924"/>
                  </a:lnTo>
                  <a:cubicBezTo>
                    <a:pt x="3937" y="1924"/>
                    <a:pt x="3978" y="1610"/>
                    <a:pt x="3771" y="1561"/>
                  </a:cubicBezTo>
                  <a:lnTo>
                    <a:pt x="3763" y="1561"/>
                  </a:lnTo>
                  <a:cubicBezTo>
                    <a:pt x="3433" y="1478"/>
                    <a:pt x="2096" y="909"/>
                    <a:pt x="1651" y="133"/>
                  </a:cubicBezTo>
                  <a:cubicBezTo>
                    <a:pt x="1601" y="50"/>
                    <a:pt x="1519" y="1"/>
                    <a:pt x="1420" y="1"/>
                  </a:cubicBezTo>
                  <a:lnTo>
                    <a:pt x="1205" y="1"/>
                  </a:lnTo>
                  <a:cubicBezTo>
                    <a:pt x="1131" y="1"/>
                    <a:pt x="1065" y="34"/>
                    <a:pt x="1007" y="83"/>
                  </a:cubicBezTo>
                  <a:cubicBezTo>
                    <a:pt x="793" y="298"/>
                    <a:pt x="586" y="356"/>
                    <a:pt x="372" y="191"/>
                  </a:cubicBezTo>
                  <a:cubicBezTo>
                    <a:pt x="281" y="116"/>
                    <a:pt x="166" y="158"/>
                    <a:pt x="157" y="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2"/>
            <p:cNvSpPr/>
            <p:nvPr/>
          </p:nvSpPr>
          <p:spPr>
            <a:xfrm>
              <a:off x="6244514" y="4062901"/>
              <a:ext cx="200975" cy="384973"/>
            </a:xfrm>
            <a:custGeom>
              <a:avLst/>
              <a:gdLst/>
              <a:ahLst/>
              <a:cxnLst/>
              <a:rect l="l" t="t" r="r" b="b"/>
              <a:pathLst>
                <a:path w="1965" h="3764" extrusionOk="0">
                  <a:moveTo>
                    <a:pt x="1964" y="1"/>
                  </a:moveTo>
                  <a:lnTo>
                    <a:pt x="537" y="1"/>
                  </a:lnTo>
                  <a:lnTo>
                    <a:pt x="0" y="3764"/>
                  </a:lnTo>
                  <a:lnTo>
                    <a:pt x="1255" y="376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2"/>
            <p:cNvSpPr/>
            <p:nvPr/>
          </p:nvSpPr>
          <p:spPr>
            <a:xfrm>
              <a:off x="5987083" y="4392028"/>
              <a:ext cx="407780" cy="196782"/>
            </a:xfrm>
            <a:custGeom>
              <a:avLst/>
              <a:gdLst/>
              <a:ahLst/>
              <a:cxnLst/>
              <a:rect l="l" t="t" r="r" b="b"/>
              <a:pathLst>
                <a:path w="3987" h="1924" extrusionOk="0">
                  <a:moveTo>
                    <a:pt x="3829" y="257"/>
                  </a:moveTo>
                  <a:lnTo>
                    <a:pt x="3953" y="1280"/>
                  </a:lnTo>
                  <a:cubicBezTo>
                    <a:pt x="3986" y="1618"/>
                    <a:pt x="3714" y="1924"/>
                    <a:pt x="3367" y="1924"/>
                  </a:cubicBezTo>
                  <a:lnTo>
                    <a:pt x="265" y="1924"/>
                  </a:lnTo>
                  <a:cubicBezTo>
                    <a:pt x="42" y="1924"/>
                    <a:pt x="1" y="1610"/>
                    <a:pt x="207" y="1561"/>
                  </a:cubicBezTo>
                  <a:lnTo>
                    <a:pt x="223" y="1561"/>
                  </a:lnTo>
                  <a:cubicBezTo>
                    <a:pt x="554" y="1478"/>
                    <a:pt x="1890" y="909"/>
                    <a:pt x="2336" y="133"/>
                  </a:cubicBezTo>
                  <a:cubicBezTo>
                    <a:pt x="2385" y="50"/>
                    <a:pt x="2468" y="1"/>
                    <a:pt x="2559" y="1"/>
                  </a:cubicBezTo>
                  <a:lnTo>
                    <a:pt x="2781" y="1"/>
                  </a:lnTo>
                  <a:cubicBezTo>
                    <a:pt x="2847" y="1"/>
                    <a:pt x="2922" y="34"/>
                    <a:pt x="2971" y="83"/>
                  </a:cubicBezTo>
                  <a:cubicBezTo>
                    <a:pt x="3194" y="298"/>
                    <a:pt x="3400" y="356"/>
                    <a:pt x="3615" y="191"/>
                  </a:cubicBezTo>
                  <a:cubicBezTo>
                    <a:pt x="3706" y="116"/>
                    <a:pt x="3821" y="158"/>
                    <a:pt x="3829" y="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2"/>
            <p:cNvSpPr/>
            <p:nvPr/>
          </p:nvSpPr>
          <p:spPr>
            <a:xfrm>
              <a:off x="6165147" y="2846012"/>
              <a:ext cx="975727" cy="1493865"/>
            </a:xfrm>
            <a:custGeom>
              <a:avLst/>
              <a:gdLst/>
              <a:ahLst/>
              <a:cxnLst/>
              <a:rect l="l" t="t" r="r" b="b"/>
              <a:pathLst>
                <a:path w="9540" h="14606" extrusionOk="0">
                  <a:moveTo>
                    <a:pt x="6916" y="0"/>
                  </a:moveTo>
                  <a:lnTo>
                    <a:pt x="6288" y="0"/>
                  </a:lnTo>
                  <a:lnTo>
                    <a:pt x="3664" y="0"/>
                  </a:lnTo>
                  <a:lnTo>
                    <a:pt x="1" y="14605"/>
                  </a:lnTo>
                  <a:lnTo>
                    <a:pt x="2798" y="14605"/>
                  </a:lnTo>
                  <a:lnTo>
                    <a:pt x="5950" y="3433"/>
                  </a:lnTo>
                  <a:cubicBezTo>
                    <a:pt x="5967" y="3359"/>
                    <a:pt x="6041" y="3309"/>
                    <a:pt x="6115" y="3309"/>
                  </a:cubicBezTo>
                  <a:lnTo>
                    <a:pt x="6115" y="3309"/>
                  </a:lnTo>
                  <a:cubicBezTo>
                    <a:pt x="6206" y="3309"/>
                    <a:pt x="6288" y="3392"/>
                    <a:pt x="6288" y="3482"/>
                  </a:cubicBezTo>
                  <a:lnTo>
                    <a:pt x="6288" y="14605"/>
                  </a:lnTo>
                  <a:lnTo>
                    <a:pt x="9086" y="14605"/>
                  </a:lnTo>
                  <a:lnTo>
                    <a:pt x="954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2"/>
            <p:cNvSpPr/>
            <p:nvPr/>
          </p:nvSpPr>
          <p:spPr>
            <a:xfrm>
              <a:off x="6675712" y="2126903"/>
              <a:ext cx="390905" cy="749592"/>
            </a:xfrm>
            <a:custGeom>
              <a:avLst/>
              <a:gdLst/>
              <a:ahLst/>
              <a:cxnLst/>
              <a:rect l="l" t="t" r="r" b="b"/>
              <a:pathLst>
                <a:path w="3822" h="7329" extrusionOk="0">
                  <a:moveTo>
                    <a:pt x="1" y="1"/>
                  </a:moveTo>
                  <a:lnTo>
                    <a:pt x="3821" y="1"/>
                  </a:lnTo>
                  <a:lnTo>
                    <a:pt x="3821" y="7328"/>
                  </a:lnTo>
                  <a:lnTo>
                    <a:pt x="1" y="7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2"/>
            <p:cNvSpPr/>
            <p:nvPr/>
          </p:nvSpPr>
          <p:spPr>
            <a:xfrm>
              <a:off x="6788830" y="1890644"/>
              <a:ext cx="163849" cy="362983"/>
            </a:xfrm>
            <a:custGeom>
              <a:avLst/>
              <a:gdLst/>
              <a:ahLst/>
              <a:cxnLst/>
              <a:rect l="l" t="t" r="r" b="b"/>
              <a:pathLst>
                <a:path w="1602" h="3549" extrusionOk="0">
                  <a:moveTo>
                    <a:pt x="1" y="2393"/>
                  </a:moveTo>
                  <a:lnTo>
                    <a:pt x="801" y="3549"/>
                  </a:lnTo>
                  <a:lnTo>
                    <a:pt x="1601" y="2393"/>
                  </a:lnTo>
                  <a:lnTo>
                    <a:pt x="160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2"/>
            <p:cNvSpPr/>
            <p:nvPr/>
          </p:nvSpPr>
          <p:spPr>
            <a:xfrm>
              <a:off x="7010770" y="1742138"/>
              <a:ext cx="145336" cy="108107"/>
            </a:xfrm>
            <a:custGeom>
              <a:avLst/>
              <a:gdLst/>
              <a:ahLst/>
              <a:cxnLst/>
              <a:rect l="l" t="t" r="r" b="b"/>
              <a:pathLst>
                <a:path w="1421" h="1057" extrusionOk="0">
                  <a:moveTo>
                    <a:pt x="694" y="0"/>
                  </a:moveTo>
                  <a:cubicBezTo>
                    <a:pt x="694" y="0"/>
                    <a:pt x="1420" y="231"/>
                    <a:pt x="818" y="644"/>
                  </a:cubicBezTo>
                  <a:cubicBezTo>
                    <a:pt x="207" y="1056"/>
                    <a:pt x="1" y="982"/>
                    <a:pt x="1" y="982"/>
                  </a:cubicBezTo>
                  <a:lnTo>
                    <a:pt x="430" y="50"/>
                  </a:ln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2"/>
            <p:cNvSpPr/>
            <p:nvPr/>
          </p:nvSpPr>
          <p:spPr>
            <a:xfrm>
              <a:off x="6717134" y="1699897"/>
              <a:ext cx="390802" cy="374847"/>
            </a:xfrm>
            <a:custGeom>
              <a:avLst/>
              <a:gdLst/>
              <a:ahLst/>
              <a:cxnLst/>
              <a:rect l="l" t="t" r="r" b="b"/>
              <a:pathLst>
                <a:path w="3821" h="3665" extrusionOk="0">
                  <a:moveTo>
                    <a:pt x="2228" y="34"/>
                  </a:moveTo>
                  <a:cubicBezTo>
                    <a:pt x="2847" y="67"/>
                    <a:pt x="3342" y="215"/>
                    <a:pt x="3408" y="776"/>
                  </a:cubicBezTo>
                  <a:cubicBezTo>
                    <a:pt x="3425" y="974"/>
                    <a:pt x="3326" y="1412"/>
                    <a:pt x="3326" y="1412"/>
                  </a:cubicBezTo>
                  <a:cubicBezTo>
                    <a:pt x="3301" y="1618"/>
                    <a:pt x="3606" y="1907"/>
                    <a:pt x="3771" y="2055"/>
                  </a:cubicBezTo>
                  <a:cubicBezTo>
                    <a:pt x="3821" y="2097"/>
                    <a:pt x="3812" y="2187"/>
                    <a:pt x="3746" y="2220"/>
                  </a:cubicBezTo>
                  <a:lnTo>
                    <a:pt x="3524" y="2319"/>
                  </a:lnTo>
                  <a:cubicBezTo>
                    <a:pt x="3524" y="2319"/>
                    <a:pt x="3260" y="3433"/>
                    <a:pt x="3078" y="3557"/>
                  </a:cubicBezTo>
                  <a:cubicBezTo>
                    <a:pt x="2921" y="3664"/>
                    <a:pt x="1651" y="3367"/>
                    <a:pt x="1345" y="3046"/>
                  </a:cubicBezTo>
                  <a:cubicBezTo>
                    <a:pt x="1180" y="2880"/>
                    <a:pt x="1073" y="2773"/>
                    <a:pt x="924" y="2476"/>
                  </a:cubicBezTo>
                  <a:cubicBezTo>
                    <a:pt x="0" y="776"/>
                    <a:pt x="1420" y="1"/>
                    <a:pt x="2228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2"/>
            <p:cNvSpPr/>
            <p:nvPr/>
          </p:nvSpPr>
          <p:spPr>
            <a:xfrm>
              <a:off x="6719691" y="1631576"/>
              <a:ext cx="416985" cy="335163"/>
            </a:xfrm>
            <a:custGeom>
              <a:avLst/>
              <a:gdLst/>
              <a:ahLst/>
              <a:cxnLst/>
              <a:rect l="l" t="t" r="r" b="b"/>
              <a:pathLst>
                <a:path w="4077" h="3277" extrusionOk="0">
                  <a:moveTo>
                    <a:pt x="1073" y="3276"/>
                  </a:moveTo>
                  <a:cubicBezTo>
                    <a:pt x="1073" y="3276"/>
                    <a:pt x="404" y="2987"/>
                    <a:pt x="206" y="1700"/>
                  </a:cubicBezTo>
                  <a:cubicBezTo>
                    <a:pt x="0" y="380"/>
                    <a:pt x="1106" y="693"/>
                    <a:pt x="1106" y="693"/>
                  </a:cubicBezTo>
                  <a:cubicBezTo>
                    <a:pt x="1106" y="693"/>
                    <a:pt x="1972" y="0"/>
                    <a:pt x="2607" y="405"/>
                  </a:cubicBezTo>
                  <a:cubicBezTo>
                    <a:pt x="3251" y="801"/>
                    <a:pt x="3787" y="75"/>
                    <a:pt x="3928" y="165"/>
                  </a:cubicBezTo>
                  <a:cubicBezTo>
                    <a:pt x="4076" y="256"/>
                    <a:pt x="4060" y="1585"/>
                    <a:pt x="2987" y="1543"/>
                  </a:cubicBezTo>
                  <a:cubicBezTo>
                    <a:pt x="2368" y="1527"/>
                    <a:pt x="1980" y="1453"/>
                    <a:pt x="1766" y="1403"/>
                  </a:cubicBezTo>
                  <a:cubicBezTo>
                    <a:pt x="1733" y="1395"/>
                    <a:pt x="1708" y="1436"/>
                    <a:pt x="1741" y="1453"/>
                  </a:cubicBezTo>
                  <a:cubicBezTo>
                    <a:pt x="1865" y="1535"/>
                    <a:pt x="2013" y="1667"/>
                    <a:pt x="2055" y="1832"/>
                  </a:cubicBezTo>
                  <a:cubicBezTo>
                    <a:pt x="2104" y="2038"/>
                    <a:pt x="1807" y="2286"/>
                    <a:pt x="1791" y="2583"/>
                  </a:cubicBezTo>
                  <a:cubicBezTo>
                    <a:pt x="1791" y="2583"/>
                    <a:pt x="1749" y="2203"/>
                    <a:pt x="1617" y="2022"/>
                  </a:cubicBezTo>
                  <a:cubicBezTo>
                    <a:pt x="1477" y="1824"/>
                    <a:pt x="1089" y="1906"/>
                    <a:pt x="1048" y="2195"/>
                  </a:cubicBezTo>
                  <a:cubicBezTo>
                    <a:pt x="990" y="2641"/>
                    <a:pt x="1147" y="2649"/>
                    <a:pt x="1073" y="3276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2"/>
            <p:cNvSpPr/>
            <p:nvPr/>
          </p:nvSpPr>
          <p:spPr>
            <a:xfrm>
              <a:off x="7171140" y="2484770"/>
              <a:ext cx="379859" cy="327595"/>
            </a:xfrm>
            <a:custGeom>
              <a:avLst/>
              <a:gdLst/>
              <a:ahLst/>
              <a:cxnLst/>
              <a:rect l="l" t="t" r="r" b="b"/>
              <a:pathLst>
                <a:path w="3714" h="3203" extrusionOk="0">
                  <a:moveTo>
                    <a:pt x="380" y="2509"/>
                  </a:moveTo>
                  <a:lnTo>
                    <a:pt x="380" y="2509"/>
                  </a:lnTo>
                  <a:cubicBezTo>
                    <a:pt x="1" y="1923"/>
                    <a:pt x="215" y="1139"/>
                    <a:pt x="834" y="817"/>
                  </a:cubicBezTo>
                  <a:lnTo>
                    <a:pt x="1890" y="289"/>
                  </a:lnTo>
                  <a:cubicBezTo>
                    <a:pt x="2451" y="1"/>
                    <a:pt x="3144" y="223"/>
                    <a:pt x="3433" y="793"/>
                  </a:cubicBezTo>
                  <a:lnTo>
                    <a:pt x="3433" y="793"/>
                  </a:lnTo>
                  <a:cubicBezTo>
                    <a:pt x="3714" y="1346"/>
                    <a:pt x="3507" y="2014"/>
                    <a:pt x="2979" y="2311"/>
                  </a:cubicBezTo>
                  <a:lnTo>
                    <a:pt x="1973" y="2889"/>
                  </a:lnTo>
                  <a:cubicBezTo>
                    <a:pt x="1412" y="3202"/>
                    <a:pt x="718" y="3037"/>
                    <a:pt x="380" y="2509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2"/>
            <p:cNvSpPr/>
            <p:nvPr/>
          </p:nvSpPr>
          <p:spPr>
            <a:xfrm>
              <a:off x="6973644" y="2124448"/>
              <a:ext cx="462601" cy="875189"/>
            </a:xfrm>
            <a:custGeom>
              <a:avLst/>
              <a:gdLst/>
              <a:ahLst/>
              <a:cxnLst/>
              <a:rect l="l" t="t" r="r" b="b"/>
              <a:pathLst>
                <a:path w="4523" h="8557" extrusionOk="0">
                  <a:moveTo>
                    <a:pt x="4159" y="4572"/>
                  </a:moveTo>
                  <a:lnTo>
                    <a:pt x="2955" y="1254"/>
                  </a:lnTo>
                  <a:cubicBezTo>
                    <a:pt x="2674" y="504"/>
                    <a:pt x="1965" y="0"/>
                    <a:pt x="1164" y="0"/>
                  </a:cubicBezTo>
                  <a:lnTo>
                    <a:pt x="1" y="0"/>
                  </a:lnTo>
                  <a:lnTo>
                    <a:pt x="1" y="5908"/>
                  </a:lnTo>
                  <a:cubicBezTo>
                    <a:pt x="1" y="6692"/>
                    <a:pt x="413" y="7410"/>
                    <a:pt x="1098" y="7798"/>
                  </a:cubicBezTo>
                  <a:lnTo>
                    <a:pt x="2171" y="8417"/>
                  </a:lnTo>
                  <a:cubicBezTo>
                    <a:pt x="2427" y="8557"/>
                    <a:pt x="2724" y="8301"/>
                    <a:pt x="2625" y="8021"/>
                  </a:cubicBezTo>
                  <a:lnTo>
                    <a:pt x="1478" y="4885"/>
                  </a:lnTo>
                  <a:lnTo>
                    <a:pt x="1610" y="4266"/>
                  </a:lnTo>
                  <a:lnTo>
                    <a:pt x="2229" y="5900"/>
                  </a:lnTo>
                  <a:cubicBezTo>
                    <a:pt x="2592" y="6436"/>
                    <a:pt x="3310" y="6577"/>
                    <a:pt x="3838" y="6205"/>
                  </a:cubicBezTo>
                  <a:cubicBezTo>
                    <a:pt x="4374" y="5842"/>
                    <a:pt x="4523" y="5116"/>
                    <a:pt x="4159" y="4572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2"/>
            <p:cNvSpPr/>
            <p:nvPr/>
          </p:nvSpPr>
          <p:spPr>
            <a:xfrm>
              <a:off x="6204012" y="2124448"/>
              <a:ext cx="576538" cy="827936"/>
            </a:xfrm>
            <a:custGeom>
              <a:avLst/>
              <a:gdLst/>
              <a:ahLst/>
              <a:cxnLst/>
              <a:rect l="l" t="t" r="r" b="b"/>
              <a:pathLst>
                <a:path w="5637" h="8095" extrusionOk="0">
                  <a:moveTo>
                    <a:pt x="3284" y="0"/>
                  </a:moveTo>
                  <a:cubicBezTo>
                    <a:pt x="2319" y="0"/>
                    <a:pt x="1453" y="627"/>
                    <a:pt x="1156" y="1551"/>
                  </a:cubicBezTo>
                  <a:lnTo>
                    <a:pt x="0" y="5124"/>
                  </a:lnTo>
                  <a:cubicBezTo>
                    <a:pt x="0" y="5124"/>
                    <a:pt x="33" y="5785"/>
                    <a:pt x="627" y="6247"/>
                  </a:cubicBezTo>
                  <a:cubicBezTo>
                    <a:pt x="1213" y="6709"/>
                    <a:pt x="2022" y="6659"/>
                    <a:pt x="2410" y="6156"/>
                  </a:cubicBezTo>
                  <a:lnTo>
                    <a:pt x="3144" y="3837"/>
                  </a:lnTo>
                  <a:lnTo>
                    <a:pt x="3227" y="3590"/>
                  </a:lnTo>
                  <a:lnTo>
                    <a:pt x="3846" y="4307"/>
                  </a:lnTo>
                  <a:lnTo>
                    <a:pt x="2864" y="6412"/>
                  </a:lnTo>
                  <a:lnTo>
                    <a:pt x="2525" y="7146"/>
                  </a:lnTo>
                  <a:cubicBezTo>
                    <a:pt x="2319" y="7600"/>
                    <a:pt x="2707" y="8095"/>
                    <a:pt x="3194" y="7979"/>
                  </a:cubicBezTo>
                  <a:lnTo>
                    <a:pt x="4415" y="7699"/>
                  </a:lnTo>
                  <a:cubicBezTo>
                    <a:pt x="5133" y="7534"/>
                    <a:pt x="5636" y="6898"/>
                    <a:pt x="5636" y="6156"/>
                  </a:cubicBezTo>
                  <a:lnTo>
                    <a:pt x="5636" y="0"/>
                  </a:ln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2"/>
            <p:cNvSpPr/>
            <p:nvPr/>
          </p:nvSpPr>
          <p:spPr>
            <a:xfrm>
              <a:off x="6496012" y="2401210"/>
              <a:ext cx="181543" cy="374847"/>
            </a:xfrm>
            <a:custGeom>
              <a:avLst/>
              <a:gdLst/>
              <a:ahLst/>
              <a:cxnLst/>
              <a:rect l="l" t="t" r="r" b="b"/>
              <a:pathLst>
                <a:path w="1775" h="3665" extrusionOk="0">
                  <a:moveTo>
                    <a:pt x="1601" y="1007"/>
                  </a:moveTo>
                  <a:lnTo>
                    <a:pt x="1172" y="273"/>
                  </a:lnTo>
                  <a:cubicBezTo>
                    <a:pt x="1024" y="1"/>
                    <a:pt x="611" y="42"/>
                    <a:pt x="512" y="339"/>
                  </a:cubicBezTo>
                  <a:lnTo>
                    <a:pt x="281" y="1115"/>
                  </a:lnTo>
                  <a:lnTo>
                    <a:pt x="281" y="1115"/>
                  </a:lnTo>
                  <a:lnTo>
                    <a:pt x="363" y="867"/>
                  </a:lnTo>
                  <a:lnTo>
                    <a:pt x="982" y="1577"/>
                  </a:lnTo>
                  <a:lnTo>
                    <a:pt x="0" y="3664"/>
                  </a:lnTo>
                  <a:lnTo>
                    <a:pt x="1502" y="1948"/>
                  </a:lnTo>
                  <a:cubicBezTo>
                    <a:pt x="1733" y="1692"/>
                    <a:pt x="1774" y="1313"/>
                    <a:pt x="1601" y="1007"/>
                  </a:cubicBezTo>
                  <a:close/>
                </a:path>
              </a:pathLst>
            </a:custGeom>
            <a:solidFill>
              <a:srgbClr val="372C6C">
                <a:alpha val="5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2"/>
            <p:cNvSpPr/>
            <p:nvPr/>
          </p:nvSpPr>
          <p:spPr>
            <a:xfrm>
              <a:off x="6180386" y="2516885"/>
              <a:ext cx="323299" cy="390802"/>
            </a:xfrm>
            <a:custGeom>
              <a:avLst/>
              <a:gdLst/>
              <a:ahLst/>
              <a:cxnLst/>
              <a:rect l="l" t="t" r="r" b="b"/>
              <a:pathLst>
                <a:path w="3161" h="3821" extrusionOk="0">
                  <a:moveTo>
                    <a:pt x="883" y="3218"/>
                  </a:moveTo>
                  <a:lnTo>
                    <a:pt x="1222" y="3449"/>
                  </a:lnTo>
                  <a:cubicBezTo>
                    <a:pt x="1725" y="3821"/>
                    <a:pt x="2434" y="3713"/>
                    <a:pt x="2798" y="3193"/>
                  </a:cubicBezTo>
                  <a:lnTo>
                    <a:pt x="2798" y="3193"/>
                  </a:lnTo>
                  <a:cubicBezTo>
                    <a:pt x="3161" y="2690"/>
                    <a:pt x="3045" y="1981"/>
                    <a:pt x="2525" y="1617"/>
                  </a:cubicBezTo>
                  <a:lnTo>
                    <a:pt x="644" y="0"/>
                  </a:lnTo>
                  <a:cubicBezTo>
                    <a:pt x="644" y="0"/>
                    <a:pt x="372" y="710"/>
                    <a:pt x="91" y="1650"/>
                  </a:cubicBezTo>
                  <a:cubicBezTo>
                    <a:pt x="0" y="1964"/>
                    <a:pt x="75" y="2311"/>
                    <a:pt x="281" y="2558"/>
                  </a:cubicBezTo>
                  <a:cubicBezTo>
                    <a:pt x="495" y="2822"/>
                    <a:pt x="768" y="3136"/>
                    <a:pt x="883" y="3218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2"/>
            <p:cNvSpPr/>
            <p:nvPr/>
          </p:nvSpPr>
          <p:spPr>
            <a:xfrm>
              <a:off x="6371132" y="2890707"/>
              <a:ext cx="299673" cy="240659"/>
            </a:xfrm>
            <a:custGeom>
              <a:avLst/>
              <a:gdLst/>
              <a:ahLst/>
              <a:cxnLst/>
              <a:rect l="l" t="t" r="r" b="b"/>
              <a:pathLst>
                <a:path w="2930" h="2353" extrusionOk="0">
                  <a:moveTo>
                    <a:pt x="1147" y="25"/>
                  </a:moveTo>
                  <a:lnTo>
                    <a:pt x="2806" y="25"/>
                  </a:lnTo>
                  <a:cubicBezTo>
                    <a:pt x="2880" y="25"/>
                    <a:pt x="2929" y="108"/>
                    <a:pt x="2880" y="166"/>
                  </a:cubicBezTo>
                  <a:lnTo>
                    <a:pt x="2830" y="240"/>
                  </a:lnTo>
                  <a:cubicBezTo>
                    <a:pt x="2682" y="421"/>
                    <a:pt x="2467" y="537"/>
                    <a:pt x="2228" y="537"/>
                  </a:cubicBezTo>
                  <a:lnTo>
                    <a:pt x="2080" y="537"/>
                  </a:lnTo>
                  <a:lnTo>
                    <a:pt x="2311" y="809"/>
                  </a:lnTo>
                  <a:cubicBezTo>
                    <a:pt x="2542" y="1073"/>
                    <a:pt x="2558" y="1453"/>
                    <a:pt x="2352" y="1733"/>
                  </a:cubicBezTo>
                  <a:lnTo>
                    <a:pt x="1898" y="2352"/>
                  </a:lnTo>
                  <a:lnTo>
                    <a:pt x="0" y="1"/>
                  </a:lnTo>
                  <a:lnTo>
                    <a:pt x="11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2"/>
            <p:cNvSpPr/>
            <p:nvPr/>
          </p:nvSpPr>
          <p:spPr>
            <a:xfrm>
              <a:off x="6309459" y="2729518"/>
              <a:ext cx="212839" cy="310719"/>
            </a:xfrm>
            <a:custGeom>
              <a:avLst/>
              <a:gdLst/>
              <a:ahLst/>
              <a:cxnLst/>
              <a:rect l="l" t="t" r="r" b="b"/>
              <a:pathLst>
                <a:path w="2081" h="3038" extrusionOk="0">
                  <a:moveTo>
                    <a:pt x="2080" y="2336"/>
                  </a:moveTo>
                  <a:lnTo>
                    <a:pt x="1321" y="537"/>
                  </a:lnTo>
                  <a:cubicBezTo>
                    <a:pt x="1115" y="50"/>
                    <a:pt x="438" y="1"/>
                    <a:pt x="149" y="446"/>
                  </a:cubicBezTo>
                  <a:lnTo>
                    <a:pt x="149" y="446"/>
                  </a:lnTo>
                  <a:cubicBezTo>
                    <a:pt x="1" y="685"/>
                    <a:pt x="17" y="999"/>
                    <a:pt x="207" y="1222"/>
                  </a:cubicBezTo>
                  <a:lnTo>
                    <a:pt x="1758" y="303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2"/>
            <p:cNvSpPr/>
            <p:nvPr/>
          </p:nvSpPr>
          <p:spPr>
            <a:xfrm>
              <a:off x="6870754" y="2083026"/>
              <a:ext cx="102993" cy="248227"/>
            </a:xfrm>
            <a:custGeom>
              <a:avLst/>
              <a:gdLst/>
              <a:ahLst/>
              <a:cxnLst/>
              <a:rect l="l" t="t" r="r" b="b"/>
              <a:pathLst>
                <a:path w="1007" h="2427" extrusionOk="0">
                  <a:moveTo>
                    <a:pt x="1007" y="430"/>
                  </a:moveTo>
                  <a:lnTo>
                    <a:pt x="800" y="1"/>
                  </a:lnTo>
                  <a:lnTo>
                    <a:pt x="0" y="1668"/>
                  </a:lnTo>
                  <a:lnTo>
                    <a:pt x="1007" y="24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2"/>
            <p:cNvSpPr/>
            <p:nvPr/>
          </p:nvSpPr>
          <p:spPr>
            <a:xfrm>
              <a:off x="6780443" y="2083026"/>
              <a:ext cx="103914" cy="255898"/>
            </a:xfrm>
            <a:custGeom>
              <a:avLst/>
              <a:gdLst/>
              <a:ahLst/>
              <a:cxnLst/>
              <a:rect l="l" t="t" r="r" b="b"/>
              <a:pathLst>
                <a:path w="1016" h="2502" extrusionOk="0">
                  <a:moveTo>
                    <a:pt x="0" y="430"/>
                  </a:moveTo>
                  <a:lnTo>
                    <a:pt x="83" y="1"/>
                  </a:lnTo>
                  <a:lnTo>
                    <a:pt x="1015" y="1668"/>
                  </a:lnTo>
                  <a:lnTo>
                    <a:pt x="0" y="25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2"/>
            <p:cNvSpPr/>
            <p:nvPr/>
          </p:nvSpPr>
          <p:spPr>
            <a:xfrm>
              <a:off x="7377023" y="2464519"/>
              <a:ext cx="326777" cy="225420"/>
            </a:xfrm>
            <a:custGeom>
              <a:avLst/>
              <a:gdLst/>
              <a:ahLst/>
              <a:cxnLst/>
              <a:rect l="l" t="t" r="r" b="b"/>
              <a:pathLst>
                <a:path w="3195" h="2204" extrusionOk="0">
                  <a:moveTo>
                    <a:pt x="3194" y="553"/>
                  </a:moveTo>
                  <a:lnTo>
                    <a:pt x="2806" y="1"/>
                  </a:lnTo>
                  <a:lnTo>
                    <a:pt x="430" y="677"/>
                  </a:lnTo>
                  <a:cubicBezTo>
                    <a:pt x="108" y="826"/>
                    <a:pt x="1" y="1271"/>
                    <a:pt x="182" y="1643"/>
                  </a:cubicBezTo>
                  <a:lnTo>
                    <a:pt x="182" y="1643"/>
                  </a:lnTo>
                  <a:cubicBezTo>
                    <a:pt x="372" y="2022"/>
                    <a:pt x="785" y="2204"/>
                    <a:pt x="1098" y="20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2"/>
            <p:cNvSpPr/>
            <p:nvPr/>
          </p:nvSpPr>
          <p:spPr>
            <a:xfrm>
              <a:off x="7592315" y="2311820"/>
              <a:ext cx="195043" cy="277683"/>
            </a:xfrm>
            <a:custGeom>
              <a:avLst/>
              <a:gdLst/>
              <a:ahLst/>
              <a:cxnLst/>
              <a:rect l="l" t="t" r="r" b="b"/>
              <a:pathLst>
                <a:path w="1907" h="2715" extrusionOk="0">
                  <a:moveTo>
                    <a:pt x="0" y="0"/>
                  </a:moveTo>
                  <a:lnTo>
                    <a:pt x="1906" y="0"/>
                  </a:lnTo>
                  <a:lnTo>
                    <a:pt x="1626" y="2715"/>
                  </a:lnTo>
                  <a:lnTo>
                    <a:pt x="289" y="2715"/>
                  </a:lnTo>
                  <a:close/>
                </a:path>
              </a:pathLst>
            </a:custGeom>
            <a:solidFill>
              <a:srgbClr val="FC7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2"/>
            <p:cNvSpPr/>
            <p:nvPr/>
          </p:nvSpPr>
          <p:spPr>
            <a:xfrm>
              <a:off x="7561019" y="2386891"/>
              <a:ext cx="146155" cy="114858"/>
            </a:xfrm>
            <a:custGeom>
              <a:avLst/>
              <a:gdLst/>
              <a:ahLst/>
              <a:cxnLst/>
              <a:rect l="l" t="t" r="r" b="b"/>
              <a:pathLst>
                <a:path w="1429" h="1123" extrusionOk="0">
                  <a:moveTo>
                    <a:pt x="306" y="240"/>
                  </a:moveTo>
                  <a:lnTo>
                    <a:pt x="686" y="0"/>
                  </a:lnTo>
                  <a:lnTo>
                    <a:pt x="1263" y="0"/>
                  </a:lnTo>
                  <a:cubicBezTo>
                    <a:pt x="1354" y="0"/>
                    <a:pt x="1428" y="99"/>
                    <a:pt x="1387" y="182"/>
                  </a:cubicBezTo>
                  <a:lnTo>
                    <a:pt x="1387" y="182"/>
                  </a:lnTo>
                  <a:cubicBezTo>
                    <a:pt x="1321" y="330"/>
                    <a:pt x="1181" y="413"/>
                    <a:pt x="1024" y="413"/>
                  </a:cubicBezTo>
                  <a:lnTo>
                    <a:pt x="661" y="413"/>
                  </a:lnTo>
                  <a:lnTo>
                    <a:pt x="488" y="974"/>
                  </a:lnTo>
                  <a:lnTo>
                    <a:pt x="1" y="1123"/>
                  </a:lnTo>
                  <a:lnTo>
                    <a:pt x="116" y="537"/>
                  </a:lnTo>
                  <a:cubicBezTo>
                    <a:pt x="125" y="405"/>
                    <a:pt x="199" y="297"/>
                    <a:pt x="306" y="2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2"/>
            <p:cNvSpPr/>
            <p:nvPr/>
          </p:nvSpPr>
          <p:spPr>
            <a:xfrm>
              <a:off x="7729878" y="2416449"/>
              <a:ext cx="77731" cy="38047"/>
            </a:xfrm>
            <a:custGeom>
              <a:avLst/>
              <a:gdLst/>
              <a:ahLst/>
              <a:cxnLst/>
              <a:rect l="l" t="t" r="r" b="b"/>
              <a:pathLst>
                <a:path w="760" h="372" extrusionOk="0">
                  <a:moveTo>
                    <a:pt x="569" y="372"/>
                  </a:moveTo>
                  <a:lnTo>
                    <a:pt x="190" y="372"/>
                  </a:lnTo>
                  <a:cubicBezTo>
                    <a:pt x="83" y="372"/>
                    <a:pt x="0" y="289"/>
                    <a:pt x="0" y="182"/>
                  </a:cubicBezTo>
                  <a:lnTo>
                    <a:pt x="0" y="182"/>
                  </a:lnTo>
                  <a:cubicBezTo>
                    <a:pt x="0" y="83"/>
                    <a:pt x="83" y="0"/>
                    <a:pt x="190" y="0"/>
                  </a:cubicBezTo>
                  <a:lnTo>
                    <a:pt x="569" y="0"/>
                  </a:lnTo>
                  <a:cubicBezTo>
                    <a:pt x="677" y="0"/>
                    <a:pt x="759" y="83"/>
                    <a:pt x="759" y="182"/>
                  </a:cubicBezTo>
                  <a:lnTo>
                    <a:pt x="759" y="182"/>
                  </a:lnTo>
                  <a:cubicBezTo>
                    <a:pt x="759" y="273"/>
                    <a:pt x="677" y="372"/>
                    <a:pt x="569" y="3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2"/>
            <p:cNvSpPr/>
            <p:nvPr/>
          </p:nvSpPr>
          <p:spPr>
            <a:xfrm>
              <a:off x="7707888" y="2488145"/>
              <a:ext cx="76913" cy="38047"/>
            </a:xfrm>
            <a:custGeom>
              <a:avLst/>
              <a:gdLst/>
              <a:ahLst/>
              <a:cxnLst/>
              <a:rect l="l" t="t" r="r" b="b"/>
              <a:pathLst>
                <a:path w="752" h="372" extrusionOk="0">
                  <a:moveTo>
                    <a:pt x="570" y="372"/>
                  </a:moveTo>
                  <a:lnTo>
                    <a:pt x="190" y="372"/>
                  </a:lnTo>
                  <a:cubicBezTo>
                    <a:pt x="83" y="372"/>
                    <a:pt x="1" y="289"/>
                    <a:pt x="1" y="182"/>
                  </a:cubicBezTo>
                  <a:lnTo>
                    <a:pt x="1" y="182"/>
                  </a:lnTo>
                  <a:cubicBezTo>
                    <a:pt x="1" y="83"/>
                    <a:pt x="83" y="1"/>
                    <a:pt x="190" y="1"/>
                  </a:cubicBezTo>
                  <a:lnTo>
                    <a:pt x="570" y="1"/>
                  </a:lnTo>
                  <a:cubicBezTo>
                    <a:pt x="669" y="1"/>
                    <a:pt x="751" y="83"/>
                    <a:pt x="751" y="182"/>
                  </a:cubicBezTo>
                  <a:lnTo>
                    <a:pt x="751" y="182"/>
                  </a:lnTo>
                  <a:cubicBezTo>
                    <a:pt x="751" y="289"/>
                    <a:pt x="669" y="372"/>
                    <a:pt x="570" y="3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2"/>
            <p:cNvSpPr/>
            <p:nvPr/>
          </p:nvSpPr>
          <p:spPr>
            <a:xfrm>
              <a:off x="7729878" y="2517703"/>
              <a:ext cx="42241" cy="31297"/>
            </a:xfrm>
            <a:custGeom>
              <a:avLst/>
              <a:gdLst/>
              <a:ahLst/>
              <a:cxnLst/>
              <a:rect l="l" t="t" r="r" b="b"/>
              <a:pathLst>
                <a:path w="413" h="306" extrusionOk="0">
                  <a:moveTo>
                    <a:pt x="264" y="306"/>
                  </a:moveTo>
                  <a:lnTo>
                    <a:pt x="157" y="306"/>
                  </a:lnTo>
                  <a:cubicBezTo>
                    <a:pt x="74" y="306"/>
                    <a:pt x="0" y="240"/>
                    <a:pt x="0" y="157"/>
                  </a:cubicBezTo>
                  <a:lnTo>
                    <a:pt x="0" y="157"/>
                  </a:lnTo>
                  <a:cubicBezTo>
                    <a:pt x="0" y="75"/>
                    <a:pt x="74" y="0"/>
                    <a:pt x="157" y="0"/>
                  </a:cubicBezTo>
                  <a:lnTo>
                    <a:pt x="264" y="0"/>
                  </a:lnTo>
                  <a:cubicBezTo>
                    <a:pt x="347" y="0"/>
                    <a:pt x="413" y="75"/>
                    <a:pt x="413" y="157"/>
                  </a:cubicBezTo>
                  <a:lnTo>
                    <a:pt x="413" y="157"/>
                  </a:lnTo>
                  <a:cubicBezTo>
                    <a:pt x="413" y="240"/>
                    <a:pt x="347" y="306"/>
                    <a:pt x="264" y="3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2"/>
            <p:cNvSpPr/>
            <p:nvPr/>
          </p:nvSpPr>
          <p:spPr>
            <a:xfrm>
              <a:off x="7703695" y="2451837"/>
              <a:ext cx="93788" cy="38150"/>
            </a:xfrm>
            <a:custGeom>
              <a:avLst/>
              <a:gdLst/>
              <a:ahLst/>
              <a:cxnLst/>
              <a:rect l="l" t="t" r="r" b="b"/>
              <a:pathLst>
                <a:path w="917" h="373" extrusionOk="0">
                  <a:moveTo>
                    <a:pt x="743" y="372"/>
                  </a:moveTo>
                  <a:lnTo>
                    <a:pt x="174" y="372"/>
                  </a:lnTo>
                  <a:cubicBezTo>
                    <a:pt x="75" y="372"/>
                    <a:pt x="0" y="290"/>
                    <a:pt x="0" y="199"/>
                  </a:cubicBezTo>
                  <a:lnTo>
                    <a:pt x="0" y="182"/>
                  </a:lnTo>
                  <a:cubicBezTo>
                    <a:pt x="0" y="75"/>
                    <a:pt x="83" y="1"/>
                    <a:pt x="174" y="1"/>
                  </a:cubicBezTo>
                  <a:lnTo>
                    <a:pt x="743" y="1"/>
                  </a:lnTo>
                  <a:cubicBezTo>
                    <a:pt x="850" y="1"/>
                    <a:pt x="916" y="83"/>
                    <a:pt x="916" y="182"/>
                  </a:cubicBezTo>
                  <a:lnTo>
                    <a:pt x="916" y="199"/>
                  </a:lnTo>
                  <a:cubicBezTo>
                    <a:pt x="916" y="290"/>
                    <a:pt x="850" y="372"/>
                    <a:pt x="743" y="3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2"/>
            <p:cNvSpPr/>
            <p:nvPr/>
          </p:nvSpPr>
          <p:spPr>
            <a:xfrm>
              <a:off x="7605816" y="1952214"/>
              <a:ext cx="118233" cy="311537"/>
            </a:xfrm>
            <a:custGeom>
              <a:avLst/>
              <a:gdLst/>
              <a:ahLst/>
              <a:cxnLst/>
              <a:rect l="l" t="t" r="r" b="b"/>
              <a:pathLst>
                <a:path w="1156" h="3046" extrusionOk="0">
                  <a:moveTo>
                    <a:pt x="677" y="3046"/>
                  </a:moveTo>
                  <a:cubicBezTo>
                    <a:pt x="734" y="2749"/>
                    <a:pt x="825" y="2485"/>
                    <a:pt x="792" y="2245"/>
                  </a:cubicBezTo>
                  <a:cubicBezTo>
                    <a:pt x="759" y="2023"/>
                    <a:pt x="627" y="1899"/>
                    <a:pt x="413" y="1692"/>
                  </a:cubicBezTo>
                  <a:cubicBezTo>
                    <a:pt x="305" y="1585"/>
                    <a:pt x="198" y="1478"/>
                    <a:pt x="116" y="1321"/>
                  </a:cubicBezTo>
                  <a:cubicBezTo>
                    <a:pt x="74" y="1247"/>
                    <a:pt x="50" y="1156"/>
                    <a:pt x="17" y="1074"/>
                  </a:cubicBezTo>
                  <a:cubicBezTo>
                    <a:pt x="8" y="991"/>
                    <a:pt x="0" y="900"/>
                    <a:pt x="0" y="818"/>
                  </a:cubicBezTo>
                  <a:cubicBezTo>
                    <a:pt x="17" y="471"/>
                    <a:pt x="206" y="224"/>
                    <a:pt x="388" y="1"/>
                  </a:cubicBezTo>
                  <a:cubicBezTo>
                    <a:pt x="363" y="290"/>
                    <a:pt x="289" y="570"/>
                    <a:pt x="330" y="801"/>
                  </a:cubicBezTo>
                  <a:cubicBezTo>
                    <a:pt x="363" y="1041"/>
                    <a:pt x="503" y="1189"/>
                    <a:pt x="710" y="1371"/>
                  </a:cubicBezTo>
                  <a:cubicBezTo>
                    <a:pt x="817" y="1478"/>
                    <a:pt x="924" y="1577"/>
                    <a:pt x="1023" y="1734"/>
                  </a:cubicBezTo>
                  <a:cubicBezTo>
                    <a:pt x="1073" y="1808"/>
                    <a:pt x="1089" y="1890"/>
                    <a:pt x="1122" y="1981"/>
                  </a:cubicBezTo>
                  <a:cubicBezTo>
                    <a:pt x="1155" y="2064"/>
                    <a:pt x="1131" y="2155"/>
                    <a:pt x="1147" y="2245"/>
                  </a:cubicBezTo>
                  <a:cubicBezTo>
                    <a:pt x="1081" y="2592"/>
                    <a:pt x="883" y="2823"/>
                    <a:pt x="677" y="30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2"/>
            <p:cNvSpPr/>
            <p:nvPr/>
          </p:nvSpPr>
          <p:spPr>
            <a:xfrm>
              <a:off x="6522195" y="2965778"/>
              <a:ext cx="176429" cy="211101"/>
            </a:xfrm>
            <a:custGeom>
              <a:avLst/>
              <a:gdLst/>
              <a:ahLst/>
              <a:cxnLst/>
              <a:rect l="l" t="t" r="r" b="b"/>
              <a:pathLst>
                <a:path w="1725" h="2064" fill="none" extrusionOk="0">
                  <a:moveTo>
                    <a:pt x="0" y="2064"/>
                  </a:moveTo>
                  <a:lnTo>
                    <a:pt x="1725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7" name="Google Shape;1587;p42"/>
          <p:cNvSpPr/>
          <p:nvPr/>
        </p:nvSpPr>
        <p:spPr>
          <a:xfrm>
            <a:off x="5450335" y="3176775"/>
            <a:ext cx="2489741" cy="58400"/>
          </a:xfrm>
          <a:custGeom>
            <a:avLst/>
            <a:gdLst/>
            <a:ahLst/>
            <a:cxnLst/>
            <a:rect l="l" t="t" r="r" b="b"/>
            <a:pathLst>
              <a:path w="24343" h="571" extrusionOk="0">
                <a:moveTo>
                  <a:pt x="1" y="1"/>
                </a:moveTo>
                <a:lnTo>
                  <a:pt x="24343" y="1"/>
                </a:lnTo>
                <a:lnTo>
                  <a:pt x="24343" y="570"/>
                </a:lnTo>
                <a:lnTo>
                  <a:pt x="1" y="57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42"/>
          <p:cNvSpPr/>
          <p:nvPr/>
        </p:nvSpPr>
        <p:spPr>
          <a:xfrm>
            <a:off x="5613262" y="4049401"/>
            <a:ext cx="572243" cy="53287"/>
          </a:xfrm>
          <a:custGeom>
            <a:avLst/>
            <a:gdLst/>
            <a:ahLst/>
            <a:cxnLst/>
            <a:rect l="l" t="t" r="r" b="b"/>
            <a:pathLst>
              <a:path w="5595" h="521" extrusionOk="0">
                <a:moveTo>
                  <a:pt x="0" y="1"/>
                </a:moveTo>
                <a:lnTo>
                  <a:pt x="5595" y="1"/>
                </a:lnTo>
                <a:lnTo>
                  <a:pt x="5595" y="521"/>
                </a:lnTo>
                <a:lnTo>
                  <a:pt x="0" y="52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42"/>
          <p:cNvSpPr/>
          <p:nvPr/>
        </p:nvSpPr>
        <p:spPr>
          <a:xfrm>
            <a:off x="5810758" y="3235073"/>
            <a:ext cx="179804" cy="178986"/>
          </a:xfrm>
          <a:custGeom>
            <a:avLst/>
            <a:gdLst/>
            <a:ahLst/>
            <a:cxnLst/>
            <a:rect l="l" t="t" r="r" b="b"/>
            <a:pathLst>
              <a:path w="1758" h="1750" extrusionOk="0">
                <a:moveTo>
                  <a:pt x="0" y="0"/>
                </a:moveTo>
                <a:lnTo>
                  <a:pt x="1758" y="0"/>
                </a:lnTo>
                <a:lnTo>
                  <a:pt x="1758" y="1749"/>
                </a:lnTo>
                <a:lnTo>
                  <a:pt x="0" y="174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42"/>
          <p:cNvSpPr/>
          <p:nvPr/>
        </p:nvSpPr>
        <p:spPr>
          <a:xfrm>
            <a:off x="5810758" y="3235073"/>
            <a:ext cx="179804" cy="61673"/>
          </a:xfrm>
          <a:custGeom>
            <a:avLst/>
            <a:gdLst/>
            <a:ahLst/>
            <a:cxnLst/>
            <a:rect l="l" t="t" r="r" b="b"/>
            <a:pathLst>
              <a:path w="1758" h="603" extrusionOk="0">
                <a:moveTo>
                  <a:pt x="0" y="0"/>
                </a:moveTo>
                <a:lnTo>
                  <a:pt x="1758" y="0"/>
                </a:lnTo>
                <a:lnTo>
                  <a:pt x="1758" y="603"/>
                </a:lnTo>
                <a:lnTo>
                  <a:pt x="0" y="603"/>
                </a:lnTo>
                <a:close/>
              </a:path>
            </a:pathLst>
          </a:custGeom>
          <a:solidFill>
            <a:srgbClr val="372C6C">
              <a:alpha val="23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42"/>
          <p:cNvSpPr/>
          <p:nvPr/>
        </p:nvSpPr>
        <p:spPr>
          <a:xfrm>
            <a:off x="5869772" y="3235073"/>
            <a:ext cx="62594" cy="178986"/>
          </a:xfrm>
          <a:custGeom>
            <a:avLst/>
            <a:gdLst/>
            <a:ahLst/>
            <a:cxnLst/>
            <a:rect l="l" t="t" r="r" b="b"/>
            <a:pathLst>
              <a:path w="612" h="1750" extrusionOk="0">
                <a:moveTo>
                  <a:pt x="1" y="1749"/>
                </a:moveTo>
                <a:lnTo>
                  <a:pt x="1" y="0"/>
                </a:lnTo>
                <a:lnTo>
                  <a:pt x="611" y="0"/>
                </a:lnTo>
                <a:lnTo>
                  <a:pt x="611" y="174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42"/>
          <p:cNvSpPr/>
          <p:nvPr/>
        </p:nvSpPr>
        <p:spPr>
          <a:xfrm>
            <a:off x="5402265" y="3413955"/>
            <a:ext cx="467613" cy="1174862"/>
          </a:xfrm>
          <a:custGeom>
            <a:avLst/>
            <a:gdLst/>
            <a:ahLst/>
            <a:cxnLst/>
            <a:rect l="l" t="t" r="r" b="b"/>
            <a:pathLst>
              <a:path w="4572" h="11487" extrusionOk="0">
                <a:moveTo>
                  <a:pt x="0" y="11487"/>
                </a:moveTo>
                <a:lnTo>
                  <a:pt x="578" y="11487"/>
                </a:lnTo>
                <a:lnTo>
                  <a:pt x="4572" y="0"/>
                </a:lnTo>
                <a:lnTo>
                  <a:pt x="400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42"/>
          <p:cNvSpPr/>
          <p:nvPr/>
        </p:nvSpPr>
        <p:spPr>
          <a:xfrm>
            <a:off x="5933081" y="3413955"/>
            <a:ext cx="469351" cy="1174862"/>
          </a:xfrm>
          <a:custGeom>
            <a:avLst/>
            <a:gdLst/>
            <a:ahLst/>
            <a:cxnLst/>
            <a:rect l="l" t="t" r="r" b="b"/>
            <a:pathLst>
              <a:path w="4589" h="11487" extrusionOk="0">
                <a:moveTo>
                  <a:pt x="4588" y="11487"/>
                </a:moveTo>
                <a:lnTo>
                  <a:pt x="4011" y="11487"/>
                </a:lnTo>
                <a:lnTo>
                  <a:pt x="1" y="0"/>
                </a:lnTo>
                <a:lnTo>
                  <a:pt x="5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42"/>
          <p:cNvSpPr/>
          <p:nvPr/>
        </p:nvSpPr>
        <p:spPr>
          <a:xfrm>
            <a:off x="7200698" y="4049401"/>
            <a:ext cx="572243" cy="53287"/>
          </a:xfrm>
          <a:custGeom>
            <a:avLst/>
            <a:gdLst/>
            <a:ahLst/>
            <a:cxnLst/>
            <a:rect l="l" t="t" r="r" b="b"/>
            <a:pathLst>
              <a:path w="5595" h="521" extrusionOk="0">
                <a:moveTo>
                  <a:pt x="0" y="1"/>
                </a:moveTo>
                <a:lnTo>
                  <a:pt x="5595" y="1"/>
                </a:lnTo>
                <a:lnTo>
                  <a:pt x="5595" y="521"/>
                </a:lnTo>
                <a:lnTo>
                  <a:pt x="0" y="52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42"/>
          <p:cNvSpPr/>
          <p:nvPr/>
        </p:nvSpPr>
        <p:spPr>
          <a:xfrm>
            <a:off x="7399831" y="3235073"/>
            <a:ext cx="179088" cy="178986"/>
          </a:xfrm>
          <a:custGeom>
            <a:avLst/>
            <a:gdLst/>
            <a:ahLst/>
            <a:cxnLst/>
            <a:rect l="l" t="t" r="r" b="b"/>
            <a:pathLst>
              <a:path w="1751" h="1750" extrusionOk="0">
                <a:moveTo>
                  <a:pt x="1" y="0"/>
                </a:moveTo>
                <a:lnTo>
                  <a:pt x="1750" y="0"/>
                </a:lnTo>
                <a:lnTo>
                  <a:pt x="1750" y="1749"/>
                </a:lnTo>
                <a:lnTo>
                  <a:pt x="1" y="174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42"/>
          <p:cNvSpPr/>
          <p:nvPr/>
        </p:nvSpPr>
        <p:spPr>
          <a:xfrm>
            <a:off x="7399831" y="3235073"/>
            <a:ext cx="179088" cy="61673"/>
          </a:xfrm>
          <a:custGeom>
            <a:avLst/>
            <a:gdLst/>
            <a:ahLst/>
            <a:cxnLst/>
            <a:rect l="l" t="t" r="r" b="b"/>
            <a:pathLst>
              <a:path w="1751" h="603" extrusionOk="0">
                <a:moveTo>
                  <a:pt x="1" y="0"/>
                </a:moveTo>
                <a:lnTo>
                  <a:pt x="1750" y="0"/>
                </a:lnTo>
                <a:lnTo>
                  <a:pt x="1750" y="603"/>
                </a:lnTo>
                <a:lnTo>
                  <a:pt x="1" y="603"/>
                </a:lnTo>
                <a:close/>
              </a:path>
            </a:pathLst>
          </a:custGeom>
          <a:solidFill>
            <a:srgbClr val="372C6C">
              <a:alpha val="23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42"/>
          <p:cNvSpPr/>
          <p:nvPr/>
        </p:nvSpPr>
        <p:spPr>
          <a:xfrm>
            <a:off x="7458128" y="3235073"/>
            <a:ext cx="62492" cy="178986"/>
          </a:xfrm>
          <a:custGeom>
            <a:avLst/>
            <a:gdLst/>
            <a:ahLst/>
            <a:cxnLst/>
            <a:rect l="l" t="t" r="r" b="b"/>
            <a:pathLst>
              <a:path w="611" h="1750" extrusionOk="0">
                <a:moveTo>
                  <a:pt x="0" y="1749"/>
                </a:moveTo>
                <a:lnTo>
                  <a:pt x="0" y="0"/>
                </a:lnTo>
                <a:lnTo>
                  <a:pt x="611" y="0"/>
                </a:lnTo>
                <a:lnTo>
                  <a:pt x="611" y="174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42"/>
          <p:cNvSpPr/>
          <p:nvPr/>
        </p:nvSpPr>
        <p:spPr>
          <a:xfrm>
            <a:off x="6989701" y="3413955"/>
            <a:ext cx="468533" cy="1174862"/>
          </a:xfrm>
          <a:custGeom>
            <a:avLst/>
            <a:gdLst/>
            <a:ahLst/>
            <a:cxnLst/>
            <a:rect l="l" t="t" r="r" b="b"/>
            <a:pathLst>
              <a:path w="4581" h="11487" extrusionOk="0">
                <a:moveTo>
                  <a:pt x="0" y="11487"/>
                </a:moveTo>
                <a:lnTo>
                  <a:pt x="578" y="11487"/>
                </a:lnTo>
                <a:lnTo>
                  <a:pt x="4580" y="0"/>
                </a:lnTo>
                <a:lnTo>
                  <a:pt x="401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42"/>
          <p:cNvSpPr/>
          <p:nvPr/>
        </p:nvSpPr>
        <p:spPr>
          <a:xfrm>
            <a:off x="7521335" y="3413955"/>
            <a:ext cx="468533" cy="1174862"/>
          </a:xfrm>
          <a:custGeom>
            <a:avLst/>
            <a:gdLst/>
            <a:ahLst/>
            <a:cxnLst/>
            <a:rect l="l" t="t" r="r" b="b"/>
            <a:pathLst>
              <a:path w="4581" h="11487" extrusionOk="0">
                <a:moveTo>
                  <a:pt x="4581" y="11487"/>
                </a:moveTo>
                <a:lnTo>
                  <a:pt x="4011" y="11487"/>
                </a:lnTo>
                <a:lnTo>
                  <a:pt x="1" y="0"/>
                </a:lnTo>
                <a:lnTo>
                  <a:pt x="57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42"/>
          <p:cNvSpPr/>
          <p:nvPr/>
        </p:nvSpPr>
        <p:spPr>
          <a:xfrm>
            <a:off x="5450335" y="3235073"/>
            <a:ext cx="2490559" cy="102"/>
          </a:xfrm>
          <a:custGeom>
            <a:avLst/>
            <a:gdLst/>
            <a:ahLst/>
            <a:cxnLst/>
            <a:rect l="l" t="t" r="r" b="b"/>
            <a:pathLst>
              <a:path w="24351" h="1" fill="none" extrusionOk="0">
                <a:moveTo>
                  <a:pt x="1" y="0"/>
                </a:moveTo>
                <a:lnTo>
                  <a:pt x="24351" y="0"/>
                </a:lnTo>
              </a:path>
            </a:pathLst>
          </a:custGeom>
          <a:noFill/>
          <a:ln w="1650" cap="flat" cmpd="sng">
            <a:solidFill>
              <a:srgbClr val="605BB0"/>
            </a:solidFill>
            <a:prstDash val="solid"/>
            <a:miter lim="82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42"/>
          <p:cNvSpPr/>
          <p:nvPr/>
        </p:nvSpPr>
        <p:spPr>
          <a:xfrm>
            <a:off x="5461381" y="3413955"/>
            <a:ext cx="408496" cy="1174043"/>
          </a:xfrm>
          <a:custGeom>
            <a:avLst/>
            <a:gdLst/>
            <a:ahLst/>
            <a:cxnLst/>
            <a:rect l="l" t="t" r="r" b="b"/>
            <a:pathLst>
              <a:path w="3994" h="11479" fill="none" extrusionOk="0">
                <a:moveTo>
                  <a:pt x="0" y="11478"/>
                </a:moveTo>
                <a:lnTo>
                  <a:pt x="3994" y="0"/>
                </a:lnTo>
              </a:path>
            </a:pathLst>
          </a:custGeom>
          <a:noFill/>
          <a:ln w="1650" cap="flat" cmpd="sng">
            <a:solidFill>
              <a:srgbClr val="605BB0"/>
            </a:solidFill>
            <a:prstDash val="solid"/>
            <a:miter lim="82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42"/>
          <p:cNvSpPr/>
          <p:nvPr/>
        </p:nvSpPr>
        <p:spPr>
          <a:xfrm>
            <a:off x="7048817" y="3413955"/>
            <a:ext cx="409417" cy="1174043"/>
          </a:xfrm>
          <a:custGeom>
            <a:avLst/>
            <a:gdLst/>
            <a:ahLst/>
            <a:cxnLst/>
            <a:rect l="l" t="t" r="r" b="b"/>
            <a:pathLst>
              <a:path w="4003" h="11479" fill="none" extrusionOk="0">
                <a:moveTo>
                  <a:pt x="0" y="11478"/>
                </a:moveTo>
                <a:lnTo>
                  <a:pt x="4002" y="0"/>
                </a:lnTo>
              </a:path>
            </a:pathLst>
          </a:custGeom>
          <a:noFill/>
          <a:ln w="1650" cap="flat" cmpd="sng">
            <a:solidFill>
              <a:srgbClr val="605BB0"/>
            </a:solidFill>
            <a:prstDash val="solid"/>
            <a:miter lim="82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42"/>
          <p:cNvSpPr/>
          <p:nvPr/>
        </p:nvSpPr>
        <p:spPr>
          <a:xfrm>
            <a:off x="5831009" y="3063759"/>
            <a:ext cx="556185" cy="128358"/>
          </a:xfrm>
          <a:custGeom>
            <a:avLst/>
            <a:gdLst/>
            <a:ahLst/>
            <a:cxnLst/>
            <a:rect l="l" t="t" r="r" b="b"/>
            <a:pathLst>
              <a:path w="5438" h="1255" extrusionOk="0">
                <a:moveTo>
                  <a:pt x="0" y="825"/>
                </a:moveTo>
                <a:lnTo>
                  <a:pt x="0" y="330"/>
                </a:lnTo>
                <a:cubicBezTo>
                  <a:pt x="0" y="149"/>
                  <a:pt x="165" y="0"/>
                  <a:pt x="355" y="33"/>
                </a:cubicBezTo>
                <a:lnTo>
                  <a:pt x="5289" y="891"/>
                </a:lnTo>
                <a:cubicBezTo>
                  <a:pt x="5372" y="900"/>
                  <a:pt x="5438" y="982"/>
                  <a:pt x="5438" y="1065"/>
                </a:cubicBezTo>
                <a:lnTo>
                  <a:pt x="5438" y="1065"/>
                </a:lnTo>
                <a:cubicBezTo>
                  <a:pt x="5438" y="1172"/>
                  <a:pt x="5355" y="1238"/>
                  <a:pt x="5265" y="1238"/>
                </a:cubicBezTo>
                <a:lnTo>
                  <a:pt x="421" y="1238"/>
                </a:lnTo>
                <a:cubicBezTo>
                  <a:pt x="190" y="1254"/>
                  <a:pt x="0" y="1065"/>
                  <a:pt x="0" y="825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8C9CF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42"/>
          <p:cNvSpPr/>
          <p:nvPr/>
        </p:nvSpPr>
        <p:spPr>
          <a:xfrm>
            <a:off x="5863022" y="3083089"/>
            <a:ext cx="434782" cy="100539"/>
          </a:xfrm>
          <a:custGeom>
            <a:avLst/>
            <a:gdLst/>
            <a:ahLst/>
            <a:cxnLst/>
            <a:rect l="l" t="t" r="r" b="b"/>
            <a:pathLst>
              <a:path w="4251" h="983" extrusionOk="0">
                <a:moveTo>
                  <a:pt x="1" y="636"/>
                </a:moveTo>
                <a:lnTo>
                  <a:pt x="1" y="257"/>
                </a:lnTo>
                <a:cubicBezTo>
                  <a:pt x="1" y="116"/>
                  <a:pt x="133" y="1"/>
                  <a:pt x="273" y="34"/>
                </a:cubicBezTo>
                <a:lnTo>
                  <a:pt x="4135" y="702"/>
                </a:lnTo>
                <a:cubicBezTo>
                  <a:pt x="4201" y="711"/>
                  <a:pt x="4250" y="777"/>
                  <a:pt x="4250" y="834"/>
                </a:cubicBezTo>
                <a:lnTo>
                  <a:pt x="4250" y="834"/>
                </a:lnTo>
                <a:cubicBezTo>
                  <a:pt x="4250" y="909"/>
                  <a:pt x="4184" y="983"/>
                  <a:pt x="4102" y="983"/>
                </a:cubicBezTo>
                <a:lnTo>
                  <a:pt x="331" y="983"/>
                </a:lnTo>
                <a:cubicBezTo>
                  <a:pt x="158" y="958"/>
                  <a:pt x="1" y="818"/>
                  <a:pt x="1" y="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42"/>
          <p:cNvSpPr/>
          <p:nvPr/>
        </p:nvSpPr>
        <p:spPr>
          <a:xfrm>
            <a:off x="7620135" y="3061202"/>
            <a:ext cx="92970" cy="92970"/>
          </a:xfrm>
          <a:custGeom>
            <a:avLst/>
            <a:gdLst/>
            <a:ahLst/>
            <a:cxnLst/>
            <a:rect l="l" t="t" r="r" b="b"/>
            <a:pathLst>
              <a:path w="909" h="909" extrusionOk="0">
                <a:moveTo>
                  <a:pt x="454" y="0"/>
                </a:moveTo>
                <a:cubicBezTo>
                  <a:pt x="207" y="0"/>
                  <a:pt x="0" y="207"/>
                  <a:pt x="0" y="454"/>
                </a:cubicBezTo>
                <a:cubicBezTo>
                  <a:pt x="0" y="702"/>
                  <a:pt x="207" y="908"/>
                  <a:pt x="454" y="908"/>
                </a:cubicBezTo>
                <a:cubicBezTo>
                  <a:pt x="702" y="908"/>
                  <a:pt x="908" y="702"/>
                  <a:pt x="908" y="454"/>
                </a:cubicBezTo>
                <a:cubicBezTo>
                  <a:pt x="908" y="207"/>
                  <a:pt x="702" y="0"/>
                  <a:pt x="454" y="0"/>
                </a:cubicBezTo>
                <a:close/>
                <a:moveTo>
                  <a:pt x="454" y="718"/>
                </a:moveTo>
                <a:cubicBezTo>
                  <a:pt x="306" y="718"/>
                  <a:pt x="190" y="594"/>
                  <a:pt x="190" y="454"/>
                </a:cubicBezTo>
                <a:cubicBezTo>
                  <a:pt x="190" y="297"/>
                  <a:pt x="314" y="182"/>
                  <a:pt x="454" y="182"/>
                </a:cubicBezTo>
                <a:cubicBezTo>
                  <a:pt x="611" y="182"/>
                  <a:pt x="727" y="306"/>
                  <a:pt x="727" y="454"/>
                </a:cubicBezTo>
                <a:cubicBezTo>
                  <a:pt x="735" y="603"/>
                  <a:pt x="611" y="718"/>
                  <a:pt x="454" y="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42"/>
          <p:cNvSpPr/>
          <p:nvPr/>
        </p:nvSpPr>
        <p:spPr>
          <a:xfrm>
            <a:off x="7471629" y="3033383"/>
            <a:ext cx="200873" cy="142677"/>
          </a:xfrm>
          <a:custGeom>
            <a:avLst/>
            <a:gdLst/>
            <a:ahLst/>
            <a:cxnLst/>
            <a:rect l="l" t="t" r="r" b="b"/>
            <a:pathLst>
              <a:path w="1964" h="1395" extrusionOk="0">
                <a:moveTo>
                  <a:pt x="1964" y="0"/>
                </a:moveTo>
                <a:lnTo>
                  <a:pt x="0" y="0"/>
                </a:lnTo>
                <a:lnTo>
                  <a:pt x="289" y="1395"/>
                </a:lnTo>
                <a:lnTo>
                  <a:pt x="1675" y="13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42"/>
          <p:cNvSpPr/>
          <p:nvPr/>
        </p:nvSpPr>
        <p:spPr>
          <a:xfrm>
            <a:off x="7533200" y="2829954"/>
            <a:ext cx="68424" cy="180724"/>
          </a:xfrm>
          <a:custGeom>
            <a:avLst/>
            <a:gdLst/>
            <a:ahLst/>
            <a:cxnLst/>
            <a:rect l="l" t="t" r="r" b="b"/>
            <a:pathLst>
              <a:path w="669" h="1767" extrusionOk="0">
                <a:moveTo>
                  <a:pt x="388" y="1766"/>
                </a:moveTo>
                <a:cubicBezTo>
                  <a:pt x="421" y="1601"/>
                  <a:pt x="471" y="1436"/>
                  <a:pt x="463" y="1296"/>
                </a:cubicBezTo>
                <a:cubicBezTo>
                  <a:pt x="438" y="1164"/>
                  <a:pt x="355" y="1090"/>
                  <a:pt x="232" y="982"/>
                </a:cubicBezTo>
                <a:cubicBezTo>
                  <a:pt x="174" y="916"/>
                  <a:pt x="108" y="859"/>
                  <a:pt x="58" y="760"/>
                </a:cubicBezTo>
                <a:cubicBezTo>
                  <a:pt x="25" y="718"/>
                  <a:pt x="17" y="669"/>
                  <a:pt x="9" y="619"/>
                </a:cubicBezTo>
                <a:cubicBezTo>
                  <a:pt x="0" y="570"/>
                  <a:pt x="0" y="512"/>
                  <a:pt x="0" y="471"/>
                </a:cubicBezTo>
                <a:cubicBezTo>
                  <a:pt x="9" y="281"/>
                  <a:pt x="108" y="132"/>
                  <a:pt x="223" y="0"/>
                </a:cubicBezTo>
                <a:cubicBezTo>
                  <a:pt x="207" y="174"/>
                  <a:pt x="166" y="331"/>
                  <a:pt x="190" y="463"/>
                </a:cubicBezTo>
                <a:cubicBezTo>
                  <a:pt x="215" y="595"/>
                  <a:pt x="298" y="677"/>
                  <a:pt x="413" y="793"/>
                </a:cubicBezTo>
                <a:cubicBezTo>
                  <a:pt x="471" y="859"/>
                  <a:pt x="537" y="908"/>
                  <a:pt x="586" y="999"/>
                </a:cubicBezTo>
                <a:cubicBezTo>
                  <a:pt x="619" y="1040"/>
                  <a:pt x="628" y="1090"/>
                  <a:pt x="644" y="1139"/>
                </a:cubicBezTo>
                <a:cubicBezTo>
                  <a:pt x="669" y="1197"/>
                  <a:pt x="661" y="1246"/>
                  <a:pt x="661" y="1296"/>
                </a:cubicBezTo>
                <a:cubicBezTo>
                  <a:pt x="619" y="1502"/>
                  <a:pt x="504" y="1651"/>
                  <a:pt x="388" y="17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42"/>
          <p:cNvSpPr/>
          <p:nvPr/>
        </p:nvSpPr>
        <p:spPr>
          <a:xfrm>
            <a:off x="8317252" y="3051077"/>
            <a:ext cx="324936" cy="325038"/>
          </a:xfrm>
          <a:custGeom>
            <a:avLst/>
            <a:gdLst/>
            <a:ahLst/>
            <a:cxnLst/>
            <a:rect l="l" t="t" r="r" b="b"/>
            <a:pathLst>
              <a:path w="3177" h="3178" extrusionOk="0">
                <a:moveTo>
                  <a:pt x="3177" y="1593"/>
                </a:moveTo>
                <a:cubicBezTo>
                  <a:pt x="3177" y="2468"/>
                  <a:pt x="2467" y="3177"/>
                  <a:pt x="1593" y="3177"/>
                </a:cubicBezTo>
                <a:cubicBezTo>
                  <a:pt x="718" y="3177"/>
                  <a:pt x="0" y="2468"/>
                  <a:pt x="0" y="1593"/>
                </a:cubicBezTo>
                <a:cubicBezTo>
                  <a:pt x="0" y="710"/>
                  <a:pt x="718" y="0"/>
                  <a:pt x="1593" y="0"/>
                </a:cubicBezTo>
                <a:cubicBezTo>
                  <a:pt x="2467" y="0"/>
                  <a:pt x="3177" y="710"/>
                  <a:pt x="3177" y="1593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9" name="Google Shape;1609;p42"/>
          <p:cNvGrpSpPr/>
          <p:nvPr/>
        </p:nvGrpSpPr>
        <p:grpSpPr>
          <a:xfrm>
            <a:off x="7390524" y="2175075"/>
            <a:ext cx="2129410" cy="2413739"/>
            <a:chOff x="7390524" y="2175075"/>
            <a:chExt cx="2129410" cy="2413739"/>
          </a:xfrm>
        </p:grpSpPr>
        <p:sp>
          <p:nvSpPr>
            <p:cNvPr id="1610" name="Google Shape;1610;p42"/>
            <p:cNvSpPr/>
            <p:nvPr/>
          </p:nvSpPr>
          <p:spPr>
            <a:xfrm>
              <a:off x="8572126" y="2359072"/>
              <a:ext cx="244852" cy="298855"/>
            </a:xfrm>
            <a:custGeom>
              <a:avLst/>
              <a:gdLst/>
              <a:ahLst/>
              <a:cxnLst/>
              <a:rect l="l" t="t" r="r" b="b"/>
              <a:pathLst>
                <a:path w="2394" h="2922" extrusionOk="0">
                  <a:moveTo>
                    <a:pt x="2393" y="2385"/>
                  </a:moveTo>
                  <a:lnTo>
                    <a:pt x="792" y="2921"/>
                  </a:lnTo>
                  <a:lnTo>
                    <a:pt x="0" y="536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2"/>
            <p:cNvSpPr/>
            <p:nvPr/>
          </p:nvSpPr>
          <p:spPr>
            <a:xfrm>
              <a:off x="8586445" y="2538772"/>
              <a:ext cx="281161" cy="152905"/>
            </a:xfrm>
            <a:custGeom>
              <a:avLst/>
              <a:gdLst/>
              <a:ahLst/>
              <a:cxnLst/>
              <a:rect l="l" t="t" r="r" b="b"/>
              <a:pathLst>
                <a:path w="2749" h="1495" extrusionOk="0">
                  <a:moveTo>
                    <a:pt x="2047" y="1"/>
                  </a:moveTo>
                  <a:lnTo>
                    <a:pt x="454" y="587"/>
                  </a:lnTo>
                  <a:lnTo>
                    <a:pt x="0" y="1494"/>
                  </a:lnTo>
                  <a:lnTo>
                    <a:pt x="0" y="1494"/>
                  </a:lnTo>
                  <a:lnTo>
                    <a:pt x="2748" y="661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2"/>
            <p:cNvSpPr/>
            <p:nvPr/>
          </p:nvSpPr>
          <p:spPr>
            <a:xfrm>
              <a:off x="8437939" y="2193588"/>
              <a:ext cx="417804" cy="413712"/>
            </a:xfrm>
            <a:custGeom>
              <a:avLst/>
              <a:gdLst/>
              <a:ahLst/>
              <a:cxnLst/>
              <a:rect l="l" t="t" r="r" b="b"/>
              <a:pathLst>
                <a:path w="4085" h="4045" extrusionOk="0">
                  <a:moveTo>
                    <a:pt x="1650" y="50"/>
                  </a:moveTo>
                  <a:cubicBezTo>
                    <a:pt x="999" y="92"/>
                    <a:pt x="487" y="257"/>
                    <a:pt x="421" y="851"/>
                  </a:cubicBezTo>
                  <a:cubicBezTo>
                    <a:pt x="404" y="1041"/>
                    <a:pt x="512" y="1519"/>
                    <a:pt x="512" y="1519"/>
                  </a:cubicBezTo>
                  <a:cubicBezTo>
                    <a:pt x="536" y="1734"/>
                    <a:pt x="231" y="2031"/>
                    <a:pt x="50" y="2196"/>
                  </a:cubicBezTo>
                  <a:cubicBezTo>
                    <a:pt x="0" y="2253"/>
                    <a:pt x="8" y="2336"/>
                    <a:pt x="83" y="2361"/>
                  </a:cubicBezTo>
                  <a:lnTo>
                    <a:pt x="322" y="2468"/>
                  </a:lnTo>
                  <a:cubicBezTo>
                    <a:pt x="322" y="2468"/>
                    <a:pt x="594" y="3466"/>
                    <a:pt x="800" y="3590"/>
                  </a:cubicBezTo>
                  <a:cubicBezTo>
                    <a:pt x="1007" y="3714"/>
                    <a:pt x="2228" y="4044"/>
                    <a:pt x="3152" y="2229"/>
                  </a:cubicBezTo>
                  <a:cubicBezTo>
                    <a:pt x="4085" y="438"/>
                    <a:pt x="2509" y="1"/>
                    <a:pt x="1650" y="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2"/>
            <p:cNvSpPr/>
            <p:nvPr/>
          </p:nvSpPr>
          <p:spPr>
            <a:xfrm>
              <a:off x="8407563" y="2175075"/>
              <a:ext cx="411053" cy="298037"/>
            </a:xfrm>
            <a:custGeom>
              <a:avLst/>
              <a:gdLst/>
              <a:ahLst/>
              <a:cxnLst/>
              <a:rect l="l" t="t" r="r" b="b"/>
              <a:pathLst>
                <a:path w="4019" h="2914" extrusionOk="0">
                  <a:moveTo>
                    <a:pt x="3169" y="2913"/>
                  </a:moveTo>
                  <a:cubicBezTo>
                    <a:pt x="3169" y="2913"/>
                    <a:pt x="3631" y="2748"/>
                    <a:pt x="3829" y="1411"/>
                  </a:cubicBezTo>
                  <a:cubicBezTo>
                    <a:pt x="4019" y="25"/>
                    <a:pt x="2665" y="0"/>
                    <a:pt x="1626" y="25"/>
                  </a:cubicBezTo>
                  <a:cubicBezTo>
                    <a:pt x="470" y="58"/>
                    <a:pt x="0" y="1180"/>
                    <a:pt x="1122" y="1131"/>
                  </a:cubicBezTo>
                  <a:cubicBezTo>
                    <a:pt x="1766" y="1098"/>
                    <a:pt x="2187" y="1015"/>
                    <a:pt x="2401" y="966"/>
                  </a:cubicBezTo>
                  <a:cubicBezTo>
                    <a:pt x="2434" y="957"/>
                    <a:pt x="2451" y="999"/>
                    <a:pt x="2426" y="1015"/>
                  </a:cubicBezTo>
                  <a:cubicBezTo>
                    <a:pt x="2302" y="1106"/>
                    <a:pt x="2145" y="1255"/>
                    <a:pt x="2104" y="1420"/>
                  </a:cubicBezTo>
                  <a:cubicBezTo>
                    <a:pt x="2055" y="1642"/>
                    <a:pt x="2368" y="1898"/>
                    <a:pt x="2385" y="2212"/>
                  </a:cubicBezTo>
                  <a:cubicBezTo>
                    <a:pt x="2385" y="2212"/>
                    <a:pt x="2426" y="1807"/>
                    <a:pt x="2566" y="1618"/>
                  </a:cubicBezTo>
                  <a:cubicBezTo>
                    <a:pt x="2723" y="1411"/>
                    <a:pt x="3127" y="1477"/>
                    <a:pt x="3169" y="1791"/>
                  </a:cubicBezTo>
                  <a:cubicBezTo>
                    <a:pt x="3251" y="2245"/>
                    <a:pt x="3094" y="2253"/>
                    <a:pt x="3169" y="2913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2"/>
            <p:cNvSpPr/>
            <p:nvPr/>
          </p:nvSpPr>
          <p:spPr>
            <a:xfrm>
              <a:off x="8388130" y="3844336"/>
              <a:ext cx="315731" cy="744478"/>
            </a:xfrm>
            <a:custGeom>
              <a:avLst/>
              <a:gdLst/>
              <a:ahLst/>
              <a:cxnLst/>
              <a:rect l="l" t="t" r="r" b="b"/>
              <a:pathLst>
                <a:path w="3087" h="7279" extrusionOk="0">
                  <a:moveTo>
                    <a:pt x="264" y="7279"/>
                  </a:moveTo>
                  <a:lnTo>
                    <a:pt x="264" y="7279"/>
                  </a:lnTo>
                  <a:cubicBezTo>
                    <a:pt x="355" y="7279"/>
                    <a:pt x="446" y="7213"/>
                    <a:pt x="479" y="7122"/>
                  </a:cubicBezTo>
                  <a:lnTo>
                    <a:pt x="3086" y="1"/>
                  </a:lnTo>
                  <a:lnTo>
                    <a:pt x="1964" y="1"/>
                  </a:lnTo>
                  <a:lnTo>
                    <a:pt x="42" y="6990"/>
                  </a:lnTo>
                  <a:cubicBezTo>
                    <a:pt x="0" y="7130"/>
                    <a:pt x="116" y="7279"/>
                    <a:pt x="264" y="727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2"/>
            <p:cNvSpPr/>
            <p:nvPr/>
          </p:nvSpPr>
          <p:spPr>
            <a:xfrm>
              <a:off x="9129124" y="3792072"/>
              <a:ext cx="324936" cy="796742"/>
            </a:xfrm>
            <a:custGeom>
              <a:avLst/>
              <a:gdLst/>
              <a:ahLst/>
              <a:cxnLst/>
              <a:rect l="l" t="t" r="r" b="b"/>
              <a:pathLst>
                <a:path w="3177" h="7790" extrusionOk="0">
                  <a:moveTo>
                    <a:pt x="2921" y="7790"/>
                  </a:moveTo>
                  <a:lnTo>
                    <a:pt x="2921" y="7790"/>
                  </a:lnTo>
                  <a:cubicBezTo>
                    <a:pt x="2822" y="7790"/>
                    <a:pt x="2731" y="7724"/>
                    <a:pt x="2698" y="7633"/>
                  </a:cubicBezTo>
                  <a:lnTo>
                    <a:pt x="0" y="0"/>
                  </a:lnTo>
                  <a:lnTo>
                    <a:pt x="1122" y="0"/>
                  </a:lnTo>
                  <a:lnTo>
                    <a:pt x="3136" y="7484"/>
                  </a:lnTo>
                  <a:cubicBezTo>
                    <a:pt x="3177" y="7641"/>
                    <a:pt x="3061" y="7790"/>
                    <a:pt x="2921" y="779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2"/>
            <p:cNvSpPr/>
            <p:nvPr/>
          </p:nvSpPr>
          <p:spPr>
            <a:xfrm>
              <a:off x="8100324" y="3072146"/>
              <a:ext cx="555367" cy="320845"/>
            </a:xfrm>
            <a:custGeom>
              <a:avLst/>
              <a:gdLst/>
              <a:ahLst/>
              <a:cxnLst/>
              <a:rect l="l" t="t" r="r" b="b"/>
              <a:pathLst>
                <a:path w="5430" h="3137" extrusionOk="0">
                  <a:moveTo>
                    <a:pt x="133" y="3136"/>
                  </a:moveTo>
                  <a:lnTo>
                    <a:pt x="0" y="2146"/>
                  </a:lnTo>
                  <a:lnTo>
                    <a:pt x="3796" y="199"/>
                  </a:lnTo>
                  <a:cubicBezTo>
                    <a:pt x="4399" y="1"/>
                    <a:pt x="5034" y="322"/>
                    <a:pt x="5232" y="908"/>
                  </a:cubicBezTo>
                  <a:lnTo>
                    <a:pt x="5232" y="908"/>
                  </a:lnTo>
                  <a:cubicBezTo>
                    <a:pt x="5430" y="1511"/>
                    <a:pt x="5108" y="2146"/>
                    <a:pt x="4522" y="23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2"/>
            <p:cNvSpPr/>
            <p:nvPr/>
          </p:nvSpPr>
          <p:spPr>
            <a:xfrm>
              <a:off x="8188895" y="3067952"/>
              <a:ext cx="466795" cy="330868"/>
            </a:xfrm>
            <a:custGeom>
              <a:avLst/>
              <a:gdLst/>
              <a:ahLst/>
              <a:cxnLst/>
              <a:rect l="l" t="t" r="r" b="b"/>
              <a:pathLst>
                <a:path w="4564" h="3235" extrusionOk="0">
                  <a:moveTo>
                    <a:pt x="290" y="3235"/>
                  </a:moveTo>
                  <a:lnTo>
                    <a:pt x="1" y="1552"/>
                  </a:lnTo>
                  <a:lnTo>
                    <a:pt x="3211" y="149"/>
                  </a:lnTo>
                  <a:cubicBezTo>
                    <a:pt x="3648" y="0"/>
                    <a:pt x="4168" y="363"/>
                    <a:pt x="4366" y="949"/>
                  </a:cubicBezTo>
                  <a:lnTo>
                    <a:pt x="4366" y="949"/>
                  </a:lnTo>
                  <a:cubicBezTo>
                    <a:pt x="4564" y="1552"/>
                    <a:pt x="4391" y="2311"/>
                    <a:pt x="3953" y="245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2"/>
            <p:cNvSpPr/>
            <p:nvPr/>
          </p:nvSpPr>
          <p:spPr>
            <a:xfrm>
              <a:off x="7912953" y="3126966"/>
              <a:ext cx="243216" cy="347846"/>
            </a:xfrm>
            <a:custGeom>
              <a:avLst/>
              <a:gdLst/>
              <a:ahLst/>
              <a:cxnLst/>
              <a:rect l="l" t="t" r="r" b="b"/>
              <a:pathLst>
                <a:path w="2378" h="3401" extrusionOk="0">
                  <a:moveTo>
                    <a:pt x="1" y="1"/>
                  </a:moveTo>
                  <a:lnTo>
                    <a:pt x="355" y="3401"/>
                  </a:lnTo>
                  <a:lnTo>
                    <a:pt x="2031" y="3401"/>
                  </a:lnTo>
                  <a:lnTo>
                    <a:pt x="23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2"/>
            <p:cNvSpPr/>
            <p:nvPr/>
          </p:nvSpPr>
          <p:spPr>
            <a:xfrm>
              <a:off x="8696187" y="4141450"/>
              <a:ext cx="251603" cy="246489"/>
            </a:xfrm>
            <a:custGeom>
              <a:avLst/>
              <a:gdLst/>
              <a:ahLst/>
              <a:cxnLst/>
              <a:rect l="l" t="t" r="r" b="b"/>
              <a:pathLst>
                <a:path w="2460" h="2410" extrusionOk="0">
                  <a:moveTo>
                    <a:pt x="2459" y="916"/>
                  </a:moveTo>
                  <a:lnTo>
                    <a:pt x="1601" y="2410"/>
                  </a:lnTo>
                  <a:lnTo>
                    <a:pt x="0" y="1494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2"/>
            <p:cNvSpPr/>
            <p:nvPr/>
          </p:nvSpPr>
          <p:spPr>
            <a:xfrm>
              <a:off x="8204134" y="3660340"/>
              <a:ext cx="687100" cy="687918"/>
            </a:xfrm>
            <a:custGeom>
              <a:avLst/>
              <a:gdLst/>
              <a:ahLst/>
              <a:cxnLst/>
              <a:rect l="l" t="t" r="r" b="b"/>
              <a:pathLst>
                <a:path w="6718" h="6726" extrusionOk="0">
                  <a:moveTo>
                    <a:pt x="2129" y="1"/>
                  </a:moveTo>
                  <a:lnTo>
                    <a:pt x="0" y="2130"/>
                  </a:lnTo>
                  <a:lnTo>
                    <a:pt x="4588" y="6726"/>
                  </a:lnTo>
                  <a:lnTo>
                    <a:pt x="6717" y="45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2"/>
            <p:cNvSpPr/>
            <p:nvPr/>
          </p:nvSpPr>
          <p:spPr>
            <a:xfrm>
              <a:off x="7695206" y="4264591"/>
              <a:ext cx="214476" cy="223783"/>
            </a:xfrm>
            <a:custGeom>
              <a:avLst/>
              <a:gdLst/>
              <a:ahLst/>
              <a:cxnLst/>
              <a:rect l="l" t="t" r="r" b="b"/>
              <a:pathLst>
                <a:path w="2097" h="2188" extrusionOk="0">
                  <a:moveTo>
                    <a:pt x="1676" y="2188"/>
                  </a:moveTo>
                  <a:lnTo>
                    <a:pt x="1" y="1792"/>
                  </a:lnTo>
                  <a:lnTo>
                    <a:pt x="413" y="1"/>
                  </a:lnTo>
                  <a:lnTo>
                    <a:pt x="2097" y="38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2"/>
            <p:cNvSpPr/>
            <p:nvPr/>
          </p:nvSpPr>
          <p:spPr>
            <a:xfrm>
              <a:off x="8503703" y="2548079"/>
              <a:ext cx="743660" cy="849108"/>
            </a:xfrm>
            <a:custGeom>
              <a:avLst/>
              <a:gdLst/>
              <a:ahLst/>
              <a:cxnLst/>
              <a:rect l="l" t="t" r="r" b="b"/>
              <a:pathLst>
                <a:path w="7271" h="8302" extrusionOk="0">
                  <a:moveTo>
                    <a:pt x="1816" y="619"/>
                  </a:moveTo>
                  <a:lnTo>
                    <a:pt x="2245" y="487"/>
                  </a:lnTo>
                  <a:cubicBezTo>
                    <a:pt x="3846" y="0"/>
                    <a:pt x="5554" y="751"/>
                    <a:pt x="6280" y="2253"/>
                  </a:cubicBezTo>
                  <a:lnTo>
                    <a:pt x="6280" y="2253"/>
                  </a:lnTo>
                  <a:cubicBezTo>
                    <a:pt x="6412" y="2525"/>
                    <a:pt x="6519" y="2831"/>
                    <a:pt x="6569" y="3136"/>
                  </a:cubicBezTo>
                  <a:lnTo>
                    <a:pt x="7270" y="8301"/>
                  </a:lnTo>
                  <a:lnTo>
                    <a:pt x="1742" y="8301"/>
                  </a:lnTo>
                  <a:lnTo>
                    <a:pt x="323" y="3334"/>
                  </a:lnTo>
                  <a:cubicBezTo>
                    <a:pt x="1" y="2187"/>
                    <a:pt x="661" y="974"/>
                    <a:pt x="1816" y="61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2"/>
            <p:cNvSpPr/>
            <p:nvPr/>
          </p:nvSpPr>
          <p:spPr>
            <a:xfrm>
              <a:off x="8588081" y="2927015"/>
              <a:ext cx="262649" cy="473545"/>
            </a:xfrm>
            <a:custGeom>
              <a:avLst/>
              <a:gdLst/>
              <a:ahLst/>
              <a:cxnLst/>
              <a:rect l="l" t="t" r="r" b="b"/>
              <a:pathLst>
                <a:path w="2568" h="4630" extrusionOk="0">
                  <a:moveTo>
                    <a:pt x="1" y="1486"/>
                  </a:moveTo>
                  <a:lnTo>
                    <a:pt x="892" y="4629"/>
                  </a:lnTo>
                  <a:lnTo>
                    <a:pt x="1329" y="4629"/>
                  </a:lnTo>
                  <a:lnTo>
                    <a:pt x="2567" y="0"/>
                  </a:lnTo>
                  <a:close/>
                </a:path>
              </a:pathLst>
            </a:custGeom>
            <a:solidFill>
              <a:srgbClr val="372C6C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2"/>
            <p:cNvSpPr/>
            <p:nvPr/>
          </p:nvSpPr>
          <p:spPr>
            <a:xfrm>
              <a:off x="8347629" y="2702517"/>
              <a:ext cx="597607" cy="638109"/>
            </a:xfrm>
            <a:custGeom>
              <a:avLst/>
              <a:gdLst/>
              <a:ahLst/>
              <a:cxnLst/>
              <a:rect l="l" t="t" r="r" b="b"/>
              <a:pathLst>
                <a:path w="5843" h="6239" extrusionOk="0">
                  <a:moveTo>
                    <a:pt x="594" y="5752"/>
                  </a:moveTo>
                  <a:lnTo>
                    <a:pt x="594" y="5752"/>
                  </a:lnTo>
                  <a:cubicBezTo>
                    <a:pt x="50" y="5265"/>
                    <a:pt x="0" y="4432"/>
                    <a:pt x="479" y="3887"/>
                  </a:cubicBezTo>
                  <a:lnTo>
                    <a:pt x="3383" y="595"/>
                  </a:lnTo>
                  <a:cubicBezTo>
                    <a:pt x="3862" y="50"/>
                    <a:pt x="4695" y="0"/>
                    <a:pt x="5248" y="479"/>
                  </a:cubicBezTo>
                  <a:lnTo>
                    <a:pt x="5248" y="479"/>
                  </a:lnTo>
                  <a:cubicBezTo>
                    <a:pt x="5793" y="966"/>
                    <a:pt x="5842" y="1799"/>
                    <a:pt x="5364" y="2352"/>
                  </a:cubicBezTo>
                  <a:lnTo>
                    <a:pt x="2451" y="5636"/>
                  </a:lnTo>
                  <a:cubicBezTo>
                    <a:pt x="1964" y="6189"/>
                    <a:pt x="1139" y="6239"/>
                    <a:pt x="594" y="575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2"/>
            <p:cNvSpPr/>
            <p:nvPr/>
          </p:nvSpPr>
          <p:spPr>
            <a:xfrm>
              <a:off x="7669025" y="3392150"/>
              <a:ext cx="1579165" cy="953641"/>
            </a:xfrm>
            <a:custGeom>
              <a:avLst/>
              <a:gdLst/>
              <a:ahLst/>
              <a:cxnLst/>
              <a:rect l="l" t="t" r="r" b="b"/>
              <a:pathLst>
                <a:path w="15440" h="9260" extrusionOk="0">
                  <a:moveTo>
                    <a:pt x="3714" y="9259"/>
                  </a:moveTo>
                  <a:lnTo>
                    <a:pt x="1" y="9259"/>
                  </a:lnTo>
                  <a:lnTo>
                    <a:pt x="3112" y="2163"/>
                  </a:lnTo>
                  <a:cubicBezTo>
                    <a:pt x="3392" y="1486"/>
                    <a:pt x="4003" y="999"/>
                    <a:pt x="4721" y="884"/>
                  </a:cubicBezTo>
                  <a:lnTo>
                    <a:pt x="9911" y="1"/>
                  </a:lnTo>
                  <a:lnTo>
                    <a:pt x="15440" y="1"/>
                  </a:lnTo>
                  <a:lnTo>
                    <a:pt x="15440" y="933"/>
                  </a:lnTo>
                  <a:cubicBezTo>
                    <a:pt x="15440" y="2584"/>
                    <a:pt x="14103" y="3929"/>
                    <a:pt x="12453" y="3929"/>
                  </a:cubicBezTo>
                  <a:lnTo>
                    <a:pt x="6569" y="392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2"/>
            <p:cNvSpPr/>
            <p:nvPr/>
          </p:nvSpPr>
          <p:spPr>
            <a:xfrm>
              <a:off x="8388130" y="3413137"/>
              <a:ext cx="869359" cy="383234"/>
            </a:xfrm>
            <a:custGeom>
              <a:avLst/>
              <a:gdLst/>
              <a:ahLst/>
              <a:cxnLst/>
              <a:rect l="l" t="t" r="r" b="b"/>
              <a:pathLst>
                <a:path w="8500" h="3747" extrusionOk="0">
                  <a:moveTo>
                    <a:pt x="8491" y="0"/>
                  </a:moveTo>
                  <a:lnTo>
                    <a:pt x="7641" y="603"/>
                  </a:lnTo>
                  <a:cubicBezTo>
                    <a:pt x="7154" y="949"/>
                    <a:pt x="6519" y="1147"/>
                    <a:pt x="5884" y="1147"/>
                  </a:cubicBezTo>
                  <a:lnTo>
                    <a:pt x="3829" y="1147"/>
                  </a:lnTo>
                  <a:cubicBezTo>
                    <a:pt x="2352" y="1147"/>
                    <a:pt x="999" y="1882"/>
                    <a:pt x="405" y="3004"/>
                  </a:cubicBezTo>
                  <a:lnTo>
                    <a:pt x="0" y="3746"/>
                  </a:lnTo>
                  <a:lnTo>
                    <a:pt x="5512" y="3746"/>
                  </a:lnTo>
                  <a:cubicBezTo>
                    <a:pt x="7163" y="3746"/>
                    <a:pt x="8499" y="2401"/>
                    <a:pt x="8499" y="751"/>
                  </a:cubicBezTo>
                  <a:lnTo>
                    <a:pt x="8499" y="0"/>
                  </a:lnTo>
                  <a:close/>
                </a:path>
              </a:pathLst>
            </a:custGeom>
            <a:solidFill>
              <a:srgbClr val="372C6C">
                <a:alpha val="17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2"/>
            <p:cNvSpPr/>
            <p:nvPr/>
          </p:nvSpPr>
          <p:spPr>
            <a:xfrm>
              <a:off x="7390524" y="4413200"/>
              <a:ext cx="543605" cy="175610"/>
            </a:xfrm>
            <a:custGeom>
              <a:avLst/>
              <a:gdLst/>
              <a:ahLst/>
              <a:cxnLst/>
              <a:rect l="l" t="t" r="r" b="b"/>
              <a:pathLst>
                <a:path w="5315" h="1717" extrusionOk="0">
                  <a:moveTo>
                    <a:pt x="628" y="974"/>
                  </a:moveTo>
                  <a:cubicBezTo>
                    <a:pt x="1726" y="726"/>
                    <a:pt x="2897" y="9"/>
                    <a:pt x="2897" y="9"/>
                  </a:cubicBezTo>
                  <a:lnTo>
                    <a:pt x="2897" y="9"/>
                  </a:lnTo>
                  <a:cubicBezTo>
                    <a:pt x="3005" y="9"/>
                    <a:pt x="3095" y="66"/>
                    <a:pt x="3137" y="157"/>
                  </a:cubicBezTo>
                  <a:cubicBezTo>
                    <a:pt x="3236" y="363"/>
                    <a:pt x="3549" y="512"/>
                    <a:pt x="3929" y="512"/>
                  </a:cubicBezTo>
                  <a:cubicBezTo>
                    <a:pt x="4333" y="512"/>
                    <a:pt x="4663" y="339"/>
                    <a:pt x="4737" y="99"/>
                  </a:cubicBezTo>
                  <a:cubicBezTo>
                    <a:pt x="4754" y="42"/>
                    <a:pt x="4820" y="0"/>
                    <a:pt x="4886" y="0"/>
                  </a:cubicBezTo>
                  <a:lnTo>
                    <a:pt x="4911" y="0"/>
                  </a:lnTo>
                  <a:cubicBezTo>
                    <a:pt x="4911" y="0"/>
                    <a:pt x="5158" y="479"/>
                    <a:pt x="5257" y="1122"/>
                  </a:cubicBezTo>
                  <a:cubicBezTo>
                    <a:pt x="5315" y="1436"/>
                    <a:pt x="5084" y="1708"/>
                    <a:pt x="4779" y="1708"/>
                  </a:cubicBezTo>
                  <a:lnTo>
                    <a:pt x="4473" y="1708"/>
                  </a:lnTo>
                  <a:cubicBezTo>
                    <a:pt x="4391" y="1708"/>
                    <a:pt x="4308" y="1692"/>
                    <a:pt x="4226" y="1651"/>
                  </a:cubicBezTo>
                  <a:lnTo>
                    <a:pt x="4077" y="1560"/>
                  </a:lnTo>
                  <a:cubicBezTo>
                    <a:pt x="3896" y="1453"/>
                    <a:pt x="3681" y="1477"/>
                    <a:pt x="3524" y="1601"/>
                  </a:cubicBezTo>
                  <a:lnTo>
                    <a:pt x="3524" y="1601"/>
                  </a:lnTo>
                  <a:cubicBezTo>
                    <a:pt x="3442" y="1667"/>
                    <a:pt x="3335" y="1708"/>
                    <a:pt x="3219" y="1708"/>
                  </a:cubicBezTo>
                  <a:cubicBezTo>
                    <a:pt x="3219" y="1708"/>
                    <a:pt x="554" y="1700"/>
                    <a:pt x="546" y="1700"/>
                  </a:cubicBezTo>
                  <a:cubicBezTo>
                    <a:pt x="240" y="1717"/>
                    <a:pt x="1" y="1114"/>
                    <a:pt x="628" y="974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2"/>
            <p:cNvSpPr/>
            <p:nvPr/>
          </p:nvSpPr>
          <p:spPr>
            <a:xfrm>
              <a:off x="8672561" y="4183588"/>
              <a:ext cx="366358" cy="403587"/>
            </a:xfrm>
            <a:custGeom>
              <a:avLst/>
              <a:gdLst/>
              <a:ahLst/>
              <a:cxnLst/>
              <a:rect l="l" t="t" r="r" b="b"/>
              <a:pathLst>
                <a:path w="3582" h="3946" extrusionOk="0">
                  <a:moveTo>
                    <a:pt x="916" y="2823"/>
                  </a:moveTo>
                  <a:cubicBezTo>
                    <a:pt x="998" y="2204"/>
                    <a:pt x="998" y="1709"/>
                    <a:pt x="998" y="1709"/>
                  </a:cubicBezTo>
                  <a:cubicBezTo>
                    <a:pt x="1048" y="1626"/>
                    <a:pt x="1139" y="1577"/>
                    <a:pt x="1246" y="1585"/>
                  </a:cubicBezTo>
                  <a:cubicBezTo>
                    <a:pt x="1477" y="1610"/>
                    <a:pt x="1766" y="1420"/>
                    <a:pt x="1964" y="1098"/>
                  </a:cubicBezTo>
                  <a:cubicBezTo>
                    <a:pt x="2170" y="760"/>
                    <a:pt x="2203" y="389"/>
                    <a:pt x="2038" y="207"/>
                  </a:cubicBezTo>
                  <a:cubicBezTo>
                    <a:pt x="1997" y="149"/>
                    <a:pt x="1997" y="83"/>
                    <a:pt x="2030" y="17"/>
                  </a:cubicBezTo>
                  <a:lnTo>
                    <a:pt x="2038" y="1"/>
                  </a:lnTo>
                  <a:cubicBezTo>
                    <a:pt x="2038" y="1"/>
                    <a:pt x="2574" y="42"/>
                    <a:pt x="3185" y="273"/>
                  </a:cubicBezTo>
                  <a:cubicBezTo>
                    <a:pt x="3474" y="389"/>
                    <a:pt x="3581" y="727"/>
                    <a:pt x="3416" y="999"/>
                  </a:cubicBezTo>
                  <a:lnTo>
                    <a:pt x="3268" y="1247"/>
                  </a:lnTo>
                  <a:cubicBezTo>
                    <a:pt x="3226" y="1321"/>
                    <a:pt x="3160" y="1379"/>
                    <a:pt x="3078" y="1420"/>
                  </a:cubicBezTo>
                  <a:lnTo>
                    <a:pt x="2929" y="1503"/>
                  </a:lnTo>
                  <a:cubicBezTo>
                    <a:pt x="2748" y="1593"/>
                    <a:pt x="2649" y="1791"/>
                    <a:pt x="2682" y="1998"/>
                  </a:cubicBezTo>
                  <a:lnTo>
                    <a:pt x="2682" y="1998"/>
                  </a:lnTo>
                  <a:cubicBezTo>
                    <a:pt x="2698" y="2113"/>
                    <a:pt x="2665" y="2229"/>
                    <a:pt x="2616" y="2320"/>
                  </a:cubicBezTo>
                  <a:cubicBezTo>
                    <a:pt x="2616" y="2320"/>
                    <a:pt x="2154" y="3070"/>
                    <a:pt x="1758" y="3714"/>
                  </a:cubicBezTo>
                  <a:cubicBezTo>
                    <a:pt x="1667" y="3854"/>
                    <a:pt x="1502" y="3945"/>
                    <a:pt x="1329" y="3945"/>
                  </a:cubicBezTo>
                  <a:lnTo>
                    <a:pt x="1329" y="3945"/>
                  </a:lnTo>
                  <a:lnTo>
                    <a:pt x="685" y="3945"/>
                  </a:lnTo>
                  <a:lnTo>
                    <a:pt x="281" y="3945"/>
                  </a:lnTo>
                  <a:cubicBezTo>
                    <a:pt x="74" y="3945"/>
                    <a:pt x="0" y="3698"/>
                    <a:pt x="149" y="3565"/>
                  </a:cubicBezTo>
                  <a:lnTo>
                    <a:pt x="792" y="3029"/>
                  </a:lnTo>
                  <a:cubicBezTo>
                    <a:pt x="850" y="2988"/>
                    <a:pt x="899" y="2905"/>
                    <a:pt x="916" y="2823"/>
                  </a:cubicBez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2"/>
            <p:cNvSpPr/>
            <p:nvPr/>
          </p:nvSpPr>
          <p:spPr>
            <a:xfrm>
              <a:off x="8003263" y="3208890"/>
              <a:ext cx="178167" cy="136847"/>
            </a:xfrm>
            <a:custGeom>
              <a:avLst/>
              <a:gdLst/>
              <a:ahLst/>
              <a:cxnLst/>
              <a:rect l="l" t="t" r="r" b="b"/>
              <a:pathLst>
                <a:path w="1742" h="1338" extrusionOk="0">
                  <a:moveTo>
                    <a:pt x="1742" y="462"/>
                  </a:moveTo>
                  <a:lnTo>
                    <a:pt x="999" y="0"/>
                  </a:lnTo>
                  <a:lnTo>
                    <a:pt x="215" y="0"/>
                  </a:lnTo>
                  <a:cubicBezTo>
                    <a:pt x="83" y="0"/>
                    <a:pt x="1" y="132"/>
                    <a:pt x="50" y="256"/>
                  </a:cubicBezTo>
                  <a:lnTo>
                    <a:pt x="50" y="256"/>
                  </a:lnTo>
                  <a:cubicBezTo>
                    <a:pt x="141" y="438"/>
                    <a:pt x="331" y="561"/>
                    <a:pt x="545" y="561"/>
                  </a:cubicBezTo>
                  <a:lnTo>
                    <a:pt x="685" y="561"/>
                  </a:lnTo>
                  <a:lnTo>
                    <a:pt x="1403" y="133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2"/>
            <p:cNvSpPr/>
            <p:nvPr/>
          </p:nvSpPr>
          <p:spPr>
            <a:xfrm>
              <a:off x="7887690" y="3246834"/>
              <a:ext cx="109744" cy="55025"/>
            </a:xfrm>
            <a:custGeom>
              <a:avLst/>
              <a:gdLst/>
              <a:ahLst/>
              <a:cxnLst/>
              <a:rect l="l" t="t" r="r" b="b"/>
              <a:pathLst>
                <a:path w="1073" h="538" extrusionOk="0">
                  <a:moveTo>
                    <a:pt x="264" y="537"/>
                  </a:moveTo>
                  <a:lnTo>
                    <a:pt x="801" y="537"/>
                  </a:lnTo>
                  <a:cubicBezTo>
                    <a:pt x="941" y="537"/>
                    <a:pt x="1073" y="413"/>
                    <a:pt x="1073" y="265"/>
                  </a:cubicBezTo>
                  <a:lnTo>
                    <a:pt x="1073" y="265"/>
                  </a:lnTo>
                  <a:cubicBezTo>
                    <a:pt x="1073" y="124"/>
                    <a:pt x="949" y="1"/>
                    <a:pt x="801" y="1"/>
                  </a:cubicBezTo>
                  <a:lnTo>
                    <a:pt x="264" y="1"/>
                  </a:lnTo>
                  <a:cubicBezTo>
                    <a:pt x="124" y="1"/>
                    <a:pt x="0" y="124"/>
                    <a:pt x="0" y="265"/>
                  </a:cubicBezTo>
                  <a:lnTo>
                    <a:pt x="0" y="265"/>
                  </a:lnTo>
                  <a:cubicBezTo>
                    <a:pt x="0" y="413"/>
                    <a:pt x="107" y="537"/>
                    <a:pt x="264" y="5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2"/>
            <p:cNvSpPr/>
            <p:nvPr/>
          </p:nvSpPr>
          <p:spPr>
            <a:xfrm>
              <a:off x="7918885" y="3347270"/>
              <a:ext cx="109846" cy="55844"/>
            </a:xfrm>
            <a:custGeom>
              <a:avLst/>
              <a:gdLst/>
              <a:ahLst/>
              <a:cxnLst/>
              <a:rect l="l" t="t" r="r" b="b"/>
              <a:pathLst>
                <a:path w="1074" h="546" extrusionOk="0">
                  <a:moveTo>
                    <a:pt x="273" y="545"/>
                  </a:moveTo>
                  <a:lnTo>
                    <a:pt x="809" y="545"/>
                  </a:lnTo>
                  <a:cubicBezTo>
                    <a:pt x="949" y="545"/>
                    <a:pt x="1073" y="421"/>
                    <a:pt x="1073" y="273"/>
                  </a:cubicBezTo>
                  <a:lnTo>
                    <a:pt x="1073" y="273"/>
                  </a:lnTo>
                  <a:cubicBezTo>
                    <a:pt x="1073" y="133"/>
                    <a:pt x="949" y="1"/>
                    <a:pt x="809" y="1"/>
                  </a:cubicBezTo>
                  <a:lnTo>
                    <a:pt x="273" y="1"/>
                  </a:lnTo>
                  <a:cubicBezTo>
                    <a:pt x="124" y="1"/>
                    <a:pt x="0" y="124"/>
                    <a:pt x="0" y="273"/>
                  </a:cubicBezTo>
                  <a:lnTo>
                    <a:pt x="0" y="273"/>
                  </a:lnTo>
                  <a:cubicBezTo>
                    <a:pt x="0" y="430"/>
                    <a:pt x="116" y="545"/>
                    <a:pt x="273" y="5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2"/>
            <p:cNvSpPr/>
            <p:nvPr/>
          </p:nvSpPr>
          <p:spPr>
            <a:xfrm>
              <a:off x="7936579" y="3391147"/>
              <a:ext cx="59219" cy="43979"/>
            </a:xfrm>
            <a:custGeom>
              <a:avLst/>
              <a:gdLst/>
              <a:ahLst/>
              <a:cxnLst/>
              <a:rect l="l" t="t" r="r" b="b"/>
              <a:pathLst>
                <a:path w="579" h="430" extrusionOk="0">
                  <a:moveTo>
                    <a:pt x="223" y="430"/>
                  </a:moveTo>
                  <a:lnTo>
                    <a:pt x="364" y="430"/>
                  </a:lnTo>
                  <a:cubicBezTo>
                    <a:pt x="488" y="430"/>
                    <a:pt x="578" y="331"/>
                    <a:pt x="578" y="215"/>
                  </a:cubicBezTo>
                  <a:lnTo>
                    <a:pt x="578" y="215"/>
                  </a:lnTo>
                  <a:cubicBezTo>
                    <a:pt x="578" y="91"/>
                    <a:pt x="479" y="1"/>
                    <a:pt x="364" y="1"/>
                  </a:cubicBezTo>
                  <a:lnTo>
                    <a:pt x="223" y="1"/>
                  </a:lnTo>
                  <a:cubicBezTo>
                    <a:pt x="100" y="1"/>
                    <a:pt x="1" y="100"/>
                    <a:pt x="1" y="215"/>
                  </a:cubicBezTo>
                  <a:lnTo>
                    <a:pt x="1" y="215"/>
                  </a:lnTo>
                  <a:cubicBezTo>
                    <a:pt x="1" y="331"/>
                    <a:pt x="100" y="430"/>
                    <a:pt x="223" y="4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2"/>
            <p:cNvSpPr/>
            <p:nvPr/>
          </p:nvSpPr>
          <p:spPr>
            <a:xfrm>
              <a:off x="7900270" y="3298382"/>
              <a:ext cx="132654" cy="54105"/>
            </a:xfrm>
            <a:custGeom>
              <a:avLst/>
              <a:gdLst/>
              <a:ahLst/>
              <a:cxnLst/>
              <a:rect l="l" t="t" r="r" b="b"/>
              <a:pathLst>
                <a:path w="1297" h="529" extrusionOk="0">
                  <a:moveTo>
                    <a:pt x="257" y="528"/>
                  </a:moveTo>
                  <a:lnTo>
                    <a:pt x="1049" y="528"/>
                  </a:lnTo>
                  <a:cubicBezTo>
                    <a:pt x="1197" y="528"/>
                    <a:pt x="1296" y="413"/>
                    <a:pt x="1296" y="281"/>
                  </a:cubicBezTo>
                  <a:lnTo>
                    <a:pt x="1296" y="248"/>
                  </a:lnTo>
                  <a:cubicBezTo>
                    <a:pt x="1296" y="99"/>
                    <a:pt x="1181" y="0"/>
                    <a:pt x="1049" y="0"/>
                  </a:cubicBezTo>
                  <a:lnTo>
                    <a:pt x="257" y="0"/>
                  </a:lnTo>
                  <a:cubicBezTo>
                    <a:pt x="108" y="0"/>
                    <a:pt x="9" y="116"/>
                    <a:pt x="9" y="248"/>
                  </a:cubicBezTo>
                  <a:lnTo>
                    <a:pt x="9" y="281"/>
                  </a:lnTo>
                  <a:cubicBezTo>
                    <a:pt x="1" y="413"/>
                    <a:pt x="108" y="528"/>
                    <a:pt x="257" y="52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2"/>
            <p:cNvSpPr/>
            <p:nvPr/>
          </p:nvSpPr>
          <p:spPr>
            <a:xfrm>
              <a:off x="7897816" y="3126966"/>
              <a:ext cx="274308" cy="46536"/>
            </a:xfrm>
            <a:custGeom>
              <a:avLst/>
              <a:gdLst/>
              <a:ahLst/>
              <a:cxnLst/>
              <a:rect l="l" t="t" r="r" b="b"/>
              <a:pathLst>
                <a:path w="2682" h="455" extrusionOk="0">
                  <a:moveTo>
                    <a:pt x="0" y="455"/>
                  </a:moveTo>
                  <a:lnTo>
                    <a:pt x="2682" y="455"/>
                  </a:lnTo>
                  <a:lnTo>
                    <a:pt x="268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2"/>
            <p:cNvSpPr/>
            <p:nvPr/>
          </p:nvSpPr>
          <p:spPr>
            <a:xfrm>
              <a:off x="7918885" y="3104261"/>
              <a:ext cx="232170" cy="25365"/>
            </a:xfrm>
            <a:custGeom>
              <a:avLst/>
              <a:gdLst/>
              <a:ahLst/>
              <a:cxnLst/>
              <a:rect l="l" t="t" r="r" b="b"/>
              <a:pathLst>
                <a:path w="2270" h="248" extrusionOk="0">
                  <a:moveTo>
                    <a:pt x="0" y="248"/>
                  </a:moveTo>
                  <a:lnTo>
                    <a:pt x="2270" y="248"/>
                  </a:lnTo>
                  <a:lnTo>
                    <a:pt x="22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2"/>
            <p:cNvSpPr/>
            <p:nvPr/>
          </p:nvSpPr>
          <p:spPr>
            <a:xfrm>
              <a:off x="8324821" y="2756008"/>
              <a:ext cx="1195113" cy="1088437"/>
            </a:xfrm>
            <a:custGeom>
              <a:avLst/>
              <a:gdLst/>
              <a:ahLst/>
              <a:cxnLst/>
              <a:rect l="l" t="t" r="r" b="b"/>
              <a:pathLst>
                <a:path w="11685" h="10642" extrusionOk="0">
                  <a:moveTo>
                    <a:pt x="8794" y="0"/>
                  </a:moveTo>
                  <a:cubicBezTo>
                    <a:pt x="8591" y="0"/>
                    <a:pt x="8400" y="164"/>
                    <a:pt x="8400" y="402"/>
                  </a:cubicBezTo>
                  <a:cubicBezTo>
                    <a:pt x="8417" y="1788"/>
                    <a:pt x="8293" y="4717"/>
                    <a:pt x="7204" y="7300"/>
                  </a:cubicBezTo>
                  <a:cubicBezTo>
                    <a:pt x="6938" y="7925"/>
                    <a:pt x="6329" y="8309"/>
                    <a:pt x="5679" y="8309"/>
                  </a:cubicBezTo>
                  <a:cubicBezTo>
                    <a:pt x="5522" y="8309"/>
                    <a:pt x="5364" y="8287"/>
                    <a:pt x="5207" y="8241"/>
                  </a:cubicBezTo>
                  <a:cubicBezTo>
                    <a:pt x="4870" y="8140"/>
                    <a:pt x="4469" y="8066"/>
                    <a:pt x="4020" y="8066"/>
                  </a:cubicBezTo>
                  <a:cubicBezTo>
                    <a:pt x="2967" y="8066"/>
                    <a:pt x="1650" y="8473"/>
                    <a:pt x="273" y="9891"/>
                  </a:cubicBezTo>
                  <a:cubicBezTo>
                    <a:pt x="0" y="10180"/>
                    <a:pt x="198" y="10642"/>
                    <a:pt x="586" y="10642"/>
                  </a:cubicBezTo>
                  <a:lnTo>
                    <a:pt x="7328" y="10642"/>
                  </a:lnTo>
                  <a:cubicBezTo>
                    <a:pt x="9366" y="10642"/>
                    <a:pt x="11132" y="9214"/>
                    <a:pt x="11536" y="7209"/>
                  </a:cubicBezTo>
                  <a:cubicBezTo>
                    <a:pt x="11660" y="6599"/>
                    <a:pt x="11685" y="5897"/>
                    <a:pt x="11594" y="5105"/>
                  </a:cubicBezTo>
                  <a:cubicBezTo>
                    <a:pt x="11264" y="2374"/>
                    <a:pt x="9894" y="814"/>
                    <a:pt x="9044" y="96"/>
                  </a:cubicBezTo>
                  <a:cubicBezTo>
                    <a:pt x="8968" y="30"/>
                    <a:pt x="8880" y="0"/>
                    <a:pt x="8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2"/>
            <p:cNvSpPr/>
            <p:nvPr/>
          </p:nvSpPr>
          <p:spPr>
            <a:xfrm>
              <a:off x="8256500" y="3844336"/>
              <a:ext cx="315731" cy="744478"/>
            </a:xfrm>
            <a:custGeom>
              <a:avLst/>
              <a:gdLst/>
              <a:ahLst/>
              <a:cxnLst/>
              <a:rect l="l" t="t" r="r" b="b"/>
              <a:pathLst>
                <a:path w="3087" h="7279" extrusionOk="0">
                  <a:moveTo>
                    <a:pt x="256" y="7279"/>
                  </a:moveTo>
                  <a:lnTo>
                    <a:pt x="256" y="7279"/>
                  </a:lnTo>
                  <a:cubicBezTo>
                    <a:pt x="355" y="7279"/>
                    <a:pt x="446" y="7213"/>
                    <a:pt x="479" y="7122"/>
                  </a:cubicBezTo>
                  <a:lnTo>
                    <a:pt x="3086" y="1"/>
                  </a:lnTo>
                  <a:lnTo>
                    <a:pt x="1964" y="1"/>
                  </a:lnTo>
                  <a:lnTo>
                    <a:pt x="41" y="6990"/>
                  </a:lnTo>
                  <a:cubicBezTo>
                    <a:pt x="0" y="7130"/>
                    <a:pt x="107" y="7279"/>
                    <a:pt x="256" y="727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2"/>
            <p:cNvSpPr/>
            <p:nvPr/>
          </p:nvSpPr>
          <p:spPr>
            <a:xfrm>
              <a:off x="8940015" y="3844336"/>
              <a:ext cx="315731" cy="744478"/>
            </a:xfrm>
            <a:custGeom>
              <a:avLst/>
              <a:gdLst/>
              <a:ahLst/>
              <a:cxnLst/>
              <a:rect l="l" t="t" r="r" b="b"/>
              <a:pathLst>
                <a:path w="3087" h="7279" extrusionOk="0">
                  <a:moveTo>
                    <a:pt x="2823" y="7279"/>
                  </a:moveTo>
                  <a:lnTo>
                    <a:pt x="2823" y="7279"/>
                  </a:lnTo>
                  <a:cubicBezTo>
                    <a:pt x="2732" y="7279"/>
                    <a:pt x="2641" y="7213"/>
                    <a:pt x="2608" y="7122"/>
                  </a:cubicBezTo>
                  <a:lnTo>
                    <a:pt x="1" y="1"/>
                  </a:lnTo>
                  <a:lnTo>
                    <a:pt x="1123" y="1"/>
                  </a:lnTo>
                  <a:lnTo>
                    <a:pt x="3046" y="6990"/>
                  </a:lnTo>
                  <a:cubicBezTo>
                    <a:pt x="3087" y="7130"/>
                    <a:pt x="2971" y="7279"/>
                    <a:pt x="2823" y="727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2"/>
            <p:cNvSpPr/>
            <p:nvPr/>
          </p:nvSpPr>
          <p:spPr>
            <a:xfrm>
              <a:off x="8060640" y="3099147"/>
              <a:ext cx="519161" cy="453294"/>
            </a:xfrm>
            <a:custGeom>
              <a:avLst/>
              <a:gdLst/>
              <a:ahLst/>
              <a:cxnLst/>
              <a:rect l="l" t="t" r="r" b="b"/>
              <a:pathLst>
                <a:path w="5076" h="4432" extrusionOk="0">
                  <a:moveTo>
                    <a:pt x="463" y="4432"/>
                  </a:moveTo>
                  <a:lnTo>
                    <a:pt x="1" y="3450"/>
                  </a:lnTo>
                  <a:lnTo>
                    <a:pt x="2946" y="397"/>
                  </a:lnTo>
                  <a:cubicBezTo>
                    <a:pt x="3491" y="1"/>
                    <a:pt x="4267" y="108"/>
                    <a:pt x="4671" y="653"/>
                  </a:cubicBezTo>
                  <a:lnTo>
                    <a:pt x="4671" y="653"/>
                  </a:lnTo>
                  <a:cubicBezTo>
                    <a:pt x="5075" y="1205"/>
                    <a:pt x="4960" y="1981"/>
                    <a:pt x="4415" y="23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2"/>
            <p:cNvSpPr/>
            <p:nvPr/>
          </p:nvSpPr>
          <p:spPr>
            <a:xfrm>
              <a:off x="7853939" y="3548142"/>
              <a:ext cx="105550" cy="127540"/>
            </a:xfrm>
            <a:custGeom>
              <a:avLst/>
              <a:gdLst/>
              <a:ahLst/>
              <a:cxnLst/>
              <a:rect l="l" t="t" r="r" b="b"/>
              <a:pathLst>
                <a:path w="1032" h="1247" extrusionOk="0">
                  <a:moveTo>
                    <a:pt x="1031" y="174"/>
                  </a:moveTo>
                  <a:lnTo>
                    <a:pt x="792" y="0"/>
                  </a:lnTo>
                  <a:lnTo>
                    <a:pt x="50" y="991"/>
                  </a:lnTo>
                  <a:cubicBezTo>
                    <a:pt x="0" y="1057"/>
                    <a:pt x="17" y="1147"/>
                    <a:pt x="83" y="1197"/>
                  </a:cubicBezTo>
                  <a:lnTo>
                    <a:pt x="83" y="1197"/>
                  </a:lnTo>
                  <a:cubicBezTo>
                    <a:pt x="140" y="1246"/>
                    <a:pt x="231" y="1230"/>
                    <a:pt x="289" y="11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2"/>
            <p:cNvSpPr/>
            <p:nvPr/>
          </p:nvSpPr>
          <p:spPr>
            <a:xfrm>
              <a:off x="7894441" y="3474707"/>
              <a:ext cx="197498" cy="90413"/>
            </a:xfrm>
            <a:custGeom>
              <a:avLst/>
              <a:gdLst/>
              <a:ahLst/>
              <a:cxnLst/>
              <a:rect l="l" t="t" r="r" b="b"/>
              <a:pathLst>
                <a:path w="1931" h="884" extrusionOk="0">
                  <a:moveTo>
                    <a:pt x="1931" y="17"/>
                  </a:moveTo>
                  <a:lnTo>
                    <a:pt x="1353" y="1"/>
                  </a:lnTo>
                  <a:lnTo>
                    <a:pt x="165" y="388"/>
                  </a:lnTo>
                  <a:cubicBezTo>
                    <a:pt x="41" y="454"/>
                    <a:pt x="0" y="603"/>
                    <a:pt x="66" y="718"/>
                  </a:cubicBezTo>
                  <a:lnTo>
                    <a:pt x="66" y="718"/>
                  </a:lnTo>
                  <a:cubicBezTo>
                    <a:pt x="124" y="842"/>
                    <a:pt x="281" y="884"/>
                    <a:pt x="396" y="8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2"/>
            <p:cNvSpPr/>
            <p:nvPr/>
          </p:nvSpPr>
          <p:spPr>
            <a:xfrm>
              <a:off x="7908759" y="3563381"/>
              <a:ext cx="74356" cy="156178"/>
            </a:xfrm>
            <a:custGeom>
              <a:avLst/>
              <a:gdLst/>
              <a:ahLst/>
              <a:cxnLst/>
              <a:rect l="l" t="t" r="r" b="b"/>
              <a:pathLst>
                <a:path w="727" h="1527" extrusionOk="0">
                  <a:moveTo>
                    <a:pt x="727" y="91"/>
                  </a:moveTo>
                  <a:lnTo>
                    <a:pt x="438" y="0"/>
                  </a:lnTo>
                  <a:lnTo>
                    <a:pt x="25" y="1295"/>
                  </a:lnTo>
                  <a:cubicBezTo>
                    <a:pt x="0" y="1378"/>
                    <a:pt x="50" y="1461"/>
                    <a:pt x="132" y="1494"/>
                  </a:cubicBezTo>
                  <a:lnTo>
                    <a:pt x="132" y="1494"/>
                  </a:lnTo>
                  <a:cubicBezTo>
                    <a:pt x="215" y="1527"/>
                    <a:pt x="297" y="1469"/>
                    <a:pt x="322" y="13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2"/>
            <p:cNvSpPr/>
            <p:nvPr/>
          </p:nvSpPr>
          <p:spPr>
            <a:xfrm>
              <a:off x="7956829" y="3605519"/>
              <a:ext cx="44900" cy="128358"/>
            </a:xfrm>
            <a:custGeom>
              <a:avLst/>
              <a:gdLst/>
              <a:ahLst/>
              <a:cxnLst/>
              <a:rect l="l" t="t" r="r" b="b"/>
              <a:pathLst>
                <a:path w="439" h="1255" extrusionOk="0">
                  <a:moveTo>
                    <a:pt x="438" y="17"/>
                  </a:moveTo>
                  <a:lnTo>
                    <a:pt x="83" y="1"/>
                  </a:lnTo>
                  <a:lnTo>
                    <a:pt x="9" y="1057"/>
                  </a:lnTo>
                  <a:cubicBezTo>
                    <a:pt x="1" y="1156"/>
                    <a:pt x="75" y="1247"/>
                    <a:pt x="174" y="1247"/>
                  </a:cubicBezTo>
                  <a:lnTo>
                    <a:pt x="174" y="1247"/>
                  </a:lnTo>
                  <a:cubicBezTo>
                    <a:pt x="273" y="1255"/>
                    <a:pt x="364" y="1181"/>
                    <a:pt x="364" y="10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2"/>
            <p:cNvSpPr/>
            <p:nvPr/>
          </p:nvSpPr>
          <p:spPr>
            <a:xfrm>
              <a:off x="7989763" y="3611451"/>
              <a:ext cx="35593" cy="97982"/>
            </a:xfrm>
            <a:custGeom>
              <a:avLst/>
              <a:gdLst/>
              <a:ahLst/>
              <a:cxnLst/>
              <a:rect l="l" t="t" r="r" b="b"/>
              <a:pathLst>
                <a:path w="348" h="958" extrusionOk="0">
                  <a:moveTo>
                    <a:pt x="265" y="0"/>
                  </a:moveTo>
                  <a:lnTo>
                    <a:pt x="1" y="25"/>
                  </a:lnTo>
                  <a:lnTo>
                    <a:pt x="67" y="825"/>
                  </a:lnTo>
                  <a:cubicBezTo>
                    <a:pt x="83" y="900"/>
                    <a:pt x="141" y="958"/>
                    <a:pt x="215" y="949"/>
                  </a:cubicBezTo>
                  <a:lnTo>
                    <a:pt x="215" y="949"/>
                  </a:lnTo>
                  <a:cubicBezTo>
                    <a:pt x="289" y="941"/>
                    <a:pt x="347" y="875"/>
                    <a:pt x="339" y="8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2"/>
            <p:cNvSpPr/>
            <p:nvPr/>
          </p:nvSpPr>
          <p:spPr>
            <a:xfrm>
              <a:off x="7932385" y="3424898"/>
              <a:ext cx="248227" cy="219590"/>
            </a:xfrm>
            <a:custGeom>
              <a:avLst/>
              <a:gdLst/>
              <a:ahLst/>
              <a:cxnLst/>
              <a:rect l="l" t="t" r="r" b="b"/>
              <a:pathLst>
                <a:path w="2427" h="2147" extrusionOk="0">
                  <a:moveTo>
                    <a:pt x="0" y="1230"/>
                  </a:moveTo>
                  <a:lnTo>
                    <a:pt x="388" y="719"/>
                  </a:lnTo>
                  <a:cubicBezTo>
                    <a:pt x="446" y="636"/>
                    <a:pt x="537" y="587"/>
                    <a:pt x="644" y="545"/>
                  </a:cubicBezTo>
                  <a:cubicBezTo>
                    <a:pt x="1180" y="347"/>
                    <a:pt x="1502" y="1"/>
                    <a:pt x="1502" y="1"/>
                  </a:cubicBezTo>
                  <a:lnTo>
                    <a:pt x="2426" y="372"/>
                  </a:lnTo>
                  <a:lnTo>
                    <a:pt x="1733" y="1205"/>
                  </a:lnTo>
                  <a:lnTo>
                    <a:pt x="644" y="214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2"/>
            <p:cNvSpPr/>
            <p:nvPr/>
          </p:nvSpPr>
          <p:spPr>
            <a:xfrm>
              <a:off x="7966137" y="2721132"/>
              <a:ext cx="109846" cy="289548"/>
            </a:xfrm>
            <a:custGeom>
              <a:avLst/>
              <a:gdLst/>
              <a:ahLst/>
              <a:cxnLst/>
              <a:rect l="l" t="t" r="r" b="b"/>
              <a:pathLst>
                <a:path w="1074" h="2831" extrusionOk="0">
                  <a:moveTo>
                    <a:pt x="644" y="2830"/>
                  </a:moveTo>
                  <a:cubicBezTo>
                    <a:pt x="694" y="2558"/>
                    <a:pt x="776" y="2302"/>
                    <a:pt x="760" y="2088"/>
                  </a:cubicBezTo>
                  <a:cubicBezTo>
                    <a:pt x="727" y="1881"/>
                    <a:pt x="603" y="1758"/>
                    <a:pt x="397" y="1568"/>
                  </a:cubicBezTo>
                  <a:cubicBezTo>
                    <a:pt x="306" y="1477"/>
                    <a:pt x="190" y="1370"/>
                    <a:pt x="116" y="1229"/>
                  </a:cubicBezTo>
                  <a:cubicBezTo>
                    <a:pt x="75" y="1163"/>
                    <a:pt x="58" y="1073"/>
                    <a:pt x="25" y="998"/>
                  </a:cubicBezTo>
                  <a:cubicBezTo>
                    <a:pt x="17" y="916"/>
                    <a:pt x="1" y="833"/>
                    <a:pt x="1" y="767"/>
                  </a:cubicBezTo>
                  <a:cubicBezTo>
                    <a:pt x="25" y="446"/>
                    <a:pt x="190" y="206"/>
                    <a:pt x="364" y="0"/>
                  </a:cubicBezTo>
                  <a:cubicBezTo>
                    <a:pt x="331" y="281"/>
                    <a:pt x="273" y="536"/>
                    <a:pt x="314" y="751"/>
                  </a:cubicBezTo>
                  <a:cubicBezTo>
                    <a:pt x="347" y="974"/>
                    <a:pt x="479" y="1106"/>
                    <a:pt x="661" y="1287"/>
                  </a:cubicBezTo>
                  <a:cubicBezTo>
                    <a:pt x="760" y="1386"/>
                    <a:pt x="867" y="1477"/>
                    <a:pt x="949" y="1617"/>
                  </a:cubicBezTo>
                  <a:cubicBezTo>
                    <a:pt x="991" y="1692"/>
                    <a:pt x="1024" y="1766"/>
                    <a:pt x="1048" y="1848"/>
                  </a:cubicBezTo>
                  <a:cubicBezTo>
                    <a:pt x="1073" y="1931"/>
                    <a:pt x="1057" y="2013"/>
                    <a:pt x="1057" y="2096"/>
                  </a:cubicBezTo>
                  <a:cubicBezTo>
                    <a:pt x="1024" y="2401"/>
                    <a:pt x="842" y="2632"/>
                    <a:pt x="644" y="28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7" name="Google Shape;1647;p42"/>
          <p:cNvGrpSpPr/>
          <p:nvPr/>
        </p:nvGrpSpPr>
        <p:grpSpPr>
          <a:xfrm>
            <a:off x="4463775" y="1597825"/>
            <a:ext cx="1720910" cy="2990985"/>
            <a:chOff x="4463775" y="1597825"/>
            <a:chExt cx="1720910" cy="2990985"/>
          </a:xfrm>
        </p:grpSpPr>
        <p:sp>
          <p:nvSpPr>
            <p:cNvPr id="1648" name="Google Shape;1648;p42"/>
            <p:cNvSpPr/>
            <p:nvPr/>
          </p:nvSpPr>
          <p:spPr>
            <a:xfrm>
              <a:off x="4753218" y="4348151"/>
              <a:ext cx="335163" cy="240659"/>
            </a:xfrm>
            <a:custGeom>
              <a:avLst/>
              <a:gdLst/>
              <a:ahLst/>
              <a:cxnLst/>
              <a:rect l="l" t="t" r="r" b="b"/>
              <a:pathLst>
                <a:path w="3277" h="2353" extrusionOk="0">
                  <a:moveTo>
                    <a:pt x="2452" y="9"/>
                  </a:moveTo>
                  <a:lnTo>
                    <a:pt x="1" y="2353"/>
                  </a:lnTo>
                  <a:lnTo>
                    <a:pt x="1643" y="2353"/>
                  </a:lnTo>
                  <a:cubicBezTo>
                    <a:pt x="2080" y="2353"/>
                    <a:pt x="2493" y="2130"/>
                    <a:pt x="2740" y="1758"/>
                  </a:cubicBezTo>
                  <a:lnTo>
                    <a:pt x="2823" y="1635"/>
                  </a:lnTo>
                  <a:lnTo>
                    <a:pt x="2823" y="2336"/>
                  </a:lnTo>
                  <a:lnTo>
                    <a:pt x="3277" y="2336"/>
                  </a:lnTo>
                  <a:lnTo>
                    <a:pt x="3277" y="1"/>
                  </a:lnTo>
                  <a:lnTo>
                    <a:pt x="2452" y="1"/>
                  </a:ln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2"/>
            <p:cNvSpPr/>
            <p:nvPr/>
          </p:nvSpPr>
          <p:spPr>
            <a:xfrm>
              <a:off x="4853653" y="4152394"/>
              <a:ext cx="235647" cy="388348"/>
            </a:xfrm>
            <a:custGeom>
              <a:avLst/>
              <a:gdLst/>
              <a:ahLst/>
              <a:cxnLst/>
              <a:rect l="l" t="t" r="r" b="b"/>
              <a:pathLst>
                <a:path w="2304" h="3797" extrusionOk="0">
                  <a:moveTo>
                    <a:pt x="975" y="2459"/>
                  </a:moveTo>
                  <a:lnTo>
                    <a:pt x="59" y="3606"/>
                  </a:lnTo>
                  <a:cubicBezTo>
                    <a:pt x="1" y="3672"/>
                    <a:pt x="50" y="3796"/>
                    <a:pt x="149" y="3796"/>
                  </a:cubicBezTo>
                  <a:lnTo>
                    <a:pt x="149" y="3796"/>
                  </a:lnTo>
                  <a:cubicBezTo>
                    <a:pt x="397" y="3796"/>
                    <a:pt x="636" y="3714"/>
                    <a:pt x="834" y="3573"/>
                  </a:cubicBezTo>
                  <a:lnTo>
                    <a:pt x="1882" y="2781"/>
                  </a:lnTo>
                  <a:cubicBezTo>
                    <a:pt x="2155" y="2575"/>
                    <a:pt x="2303" y="2261"/>
                    <a:pt x="2303" y="1923"/>
                  </a:cubicBezTo>
                  <a:lnTo>
                    <a:pt x="2303" y="1"/>
                  </a:lnTo>
                  <a:lnTo>
                    <a:pt x="983" y="1"/>
                  </a:lnTo>
                  <a:lnTo>
                    <a:pt x="983" y="245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2"/>
            <p:cNvSpPr/>
            <p:nvPr/>
          </p:nvSpPr>
          <p:spPr>
            <a:xfrm>
              <a:off x="5778644" y="4348151"/>
              <a:ext cx="335163" cy="240659"/>
            </a:xfrm>
            <a:custGeom>
              <a:avLst/>
              <a:gdLst/>
              <a:ahLst/>
              <a:cxnLst/>
              <a:rect l="l" t="t" r="r" b="b"/>
              <a:pathLst>
                <a:path w="3277" h="2353" extrusionOk="0">
                  <a:moveTo>
                    <a:pt x="826" y="9"/>
                  </a:moveTo>
                  <a:lnTo>
                    <a:pt x="3276" y="2353"/>
                  </a:lnTo>
                  <a:lnTo>
                    <a:pt x="1643" y="2353"/>
                  </a:lnTo>
                  <a:cubicBezTo>
                    <a:pt x="1197" y="2353"/>
                    <a:pt x="784" y="2130"/>
                    <a:pt x="537" y="1758"/>
                  </a:cubicBezTo>
                  <a:lnTo>
                    <a:pt x="454" y="1635"/>
                  </a:lnTo>
                  <a:lnTo>
                    <a:pt x="454" y="2336"/>
                  </a:lnTo>
                  <a:lnTo>
                    <a:pt x="1" y="2336"/>
                  </a:lnTo>
                  <a:lnTo>
                    <a:pt x="1" y="1"/>
                  </a:lnTo>
                  <a:lnTo>
                    <a:pt x="826" y="1"/>
                  </a:lnTo>
                  <a:close/>
                </a:path>
              </a:pathLst>
            </a:custGeom>
            <a:gradFill>
              <a:gsLst>
                <a:gs pos="0">
                  <a:srgbClr val="4F3F9B"/>
                </a:gs>
                <a:gs pos="100000">
                  <a:srgbClr val="221D3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2"/>
            <p:cNvSpPr/>
            <p:nvPr/>
          </p:nvSpPr>
          <p:spPr>
            <a:xfrm>
              <a:off x="5700197" y="4152394"/>
              <a:ext cx="313992" cy="388348"/>
            </a:xfrm>
            <a:custGeom>
              <a:avLst/>
              <a:gdLst/>
              <a:ahLst/>
              <a:cxnLst/>
              <a:rect l="l" t="t" r="r" b="b"/>
              <a:pathLst>
                <a:path w="3070" h="3797" extrusionOk="0">
                  <a:moveTo>
                    <a:pt x="2088" y="2459"/>
                  </a:moveTo>
                  <a:lnTo>
                    <a:pt x="3004" y="3606"/>
                  </a:lnTo>
                  <a:cubicBezTo>
                    <a:pt x="3070" y="3672"/>
                    <a:pt x="3012" y="3796"/>
                    <a:pt x="2913" y="3796"/>
                  </a:cubicBezTo>
                  <a:lnTo>
                    <a:pt x="2913" y="3796"/>
                  </a:lnTo>
                  <a:cubicBezTo>
                    <a:pt x="2665" y="3796"/>
                    <a:pt x="2426" y="3714"/>
                    <a:pt x="2228" y="3573"/>
                  </a:cubicBezTo>
                  <a:lnTo>
                    <a:pt x="1180" y="2781"/>
                  </a:lnTo>
                  <a:cubicBezTo>
                    <a:pt x="908" y="2575"/>
                    <a:pt x="751" y="2261"/>
                    <a:pt x="751" y="1923"/>
                  </a:cubicBezTo>
                  <a:lnTo>
                    <a:pt x="0" y="1"/>
                  </a:lnTo>
                  <a:lnTo>
                    <a:pt x="13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2"/>
            <p:cNvSpPr/>
            <p:nvPr/>
          </p:nvSpPr>
          <p:spPr>
            <a:xfrm>
              <a:off x="5008091" y="1845028"/>
              <a:ext cx="138586" cy="353778"/>
            </a:xfrm>
            <a:custGeom>
              <a:avLst/>
              <a:gdLst/>
              <a:ahLst/>
              <a:cxnLst/>
              <a:rect l="l" t="t" r="r" b="b"/>
              <a:pathLst>
                <a:path w="1355" h="3459" extrusionOk="0">
                  <a:moveTo>
                    <a:pt x="1354" y="1940"/>
                  </a:moveTo>
                  <a:lnTo>
                    <a:pt x="1354" y="777"/>
                  </a:lnTo>
                  <a:lnTo>
                    <a:pt x="1354" y="1"/>
                  </a:lnTo>
                  <a:lnTo>
                    <a:pt x="1" y="1"/>
                  </a:lnTo>
                  <a:lnTo>
                    <a:pt x="1" y="2790"/>
                  </a:lnTo>
                  <a:cubicBezTo>
                    <a:pt x="1" y="3161"/>
                    <a:pt x="306" y="3458"/>
                    <a:pt x="678" y="3458"/>
                  </a:cubicBezTo>
                  <a:cubicBezTo>
                    <a:pt x="1049" y="3458"/>
                    <a:pt x="1346" y="3161"/>
                    <a:pt x="1346" y="27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2"/>
            <p:cNvSpPr/>
            <p:nvPr/>
          </p:nvSpPr>
          <p:spPr>
            <a:xfrm>
              <a:off x="5090833" y="1924395"/>
              <a:ext cx="55844" cy="119972"/>
            </a:xfrm>
            <a:custGeom>
              <a:avLst/>
              <a:gdLst/>
              <a:ahLst/>
              <a:cxnLst/>
              <a:rect l="l" t="t" r="r" b="b"/>
              <a:pathLst>
                <a:path w="546" h="1173" extrusionOk="0">
                  <a:moveTo>
                    <a:pt x="1" y="595"/>
                  </a:moveTo>
                  <a:cubicBezTo>
                    <a:pt x="1" y="842"/>
                    <a:pt x="215" y="1049"/>
                    <a:pt x="545" y="1172"/>
                  </a:cubicBezTo>
                  <a:lnTo>
                    <a:pt x="545" y="1"/>
                  </a:lnTo>
                  <a:cubicBezTo>
                    <a:pt x="215" y="124"/>
                    <a:pt x="1" y="339"/>
                    <a:pt x="1" y="595"/>
                  </a:cubicBezTo>
                  <a:close/>
                </a:path>
              </a:pathLst>
            </a:custGeom>
            <a:solidFill>
              <a:srgbClr val="EA4E5F">
                <a:alpha val="4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2"/>
            <p:cNvSpPr/>
            <p:nvPr/>
          </p:nvSpPr>
          <p:spPr>
            <a:xfrm>
              <a:off x="5187075" y="1720148"/>
              <a:ext cx="203430" cy="159655"/>
            </a:xfrm>
            <a:custGeom>
              <a:avLst/>
              <a:gdLst/>
              <a:ahLst/>
              <a:cxnLst/>
              <a:rect l="l" t="t" r="r" b="b"/>
              <a:pathLst>
                <a:path w="1989" h="1561" extrusionOk="0">
                  <a:moveTo>
                    <a:pt x="949" y="1"/>
                  </a:moveTo>
                  <a:cubicBezTo>
                    <a:pt x="949" y="1"/>
                    <a:pt x="1989" y="364"/>
                    <a:pt x="1139" y="958"/>
                  </a:cubicBezTo>
                  <a:cubicBezTo>
                    <a:pt x="297" y="1560"/>
                    <a:pt x="0" y="1445"/>
                    <a:pt x="0" y="1445"/>
                  </a:cubicBezTo>
                  <a:lnTo>
                    <a:pt x="578" y="5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2"/>
            <p:cNvSpPr/>
            <p:nvPr/>
          </p:nvSpPr>
          <p:spPr>
            <a:xfrm>
              <a:off x="4931384" y="1664510"/>
              <a:ext cx="372188" cy="357051"/>
            </a:xfrm>
            <a:custGeom>
              <a:avLst/>
              <a:gdLst/>
              <a:ahLst/>
              <a:cxnLst/>
              <a:rect l="l" t="t" r="r" b="b"/>
              <a:pathLst>
                <a:path w="3639" h="3491" extrusionOk="0">
                  <a:moveTo>
                    <a:pt x="2112" y="25"/>
                  </a:moveTo>
                  <a:cubicBezTo>
                    <a:pt x="2707" y="50"/>
                    <a:pt x="3177" y="198"/>
                    <a:pt x="3243" y="743"/>
                  </a:cubicBezTo>
                  <a:cubicBezTo>
                    <a:pt x="3259" y="924"/>
                    <a:pt x="3169" y="1345"/>
                    <a:pt x="3169" y="1345"/>
                  </a:cubicBezTo>
                  <a:cubicBezTo>
                    <a:pt x="3160" y="1543"/>
                    <a:pt x="3433" y="1815"/>
                    <a:pt x="3589" y="1956"/>
                  </a:cubicBezTo>
                  <a:cubicBezTo>
                    <a:pt x="3639" y="1997"/>
                    <a:pt x="3631" y="2080"/>
                    <a:pt x="3573" y="2113"/>
                  </a:cubicBezTo>
                  <a:lnTo>
                    <a:pt x="3350" y="2212"/>
                  </a:lnTo>
                  <a:cubicBezTo>
                    <a:pt x="3350" y="2212"/>
                    <a:pt x="3119" y="3276"/>
                    <a:pt x="2929" y="3392"/>
                  </a:cubicBezTo>
                  <a:cubicBezTo>
                    <a:pt x="2773" y="3491"/>
                    <a:pt x="1576" y="3202"/>
                    <a:pt x="1279" y="2905"/>
                  </a:cubicBezTo>
                  <a:cubicBezTo>
                    <a:pt x="1122" y="2748"/>
                    <a:pt x="1023" y="2649"/>
                    <a:pt x="875" y="2368"/>
                  </a:cubicBezTo>
                  <a:cubicBezTo>
                    <a:pt x="0" y="726"/>
                    <a:pt x="1329" y="0"/>
                    <a:pt x="2112" y="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2"/>
            <p:cNvSpPr/>
            <p:nvPr/>
          </p:nvSpPr>
          <p:spPr>
            <a:xfrm>
              <a:off x="6045381" y="2159018"/>
              <a:ext cx="131733" cy="85299"/>
            </a:xfrm>
            <a:custGeom>
              <a:avLst/>
              <a:gdLst/>
              <a:ahLst/>
              <a:cxnLst/>
              <a:rect l="l" t="t" r="r" b="b"/>
              <a:pathLst>
                <a:path w="1288" h="834" extrusionOk="0">
                  <a:moveTo>
                    <a:pt x="0" y="537"/>
                  </a:moveTo>
                  <a:lnTo>
                    <a:pt x="140" y="834"/>
                  </a:lnTo>
                  <a:lnTo>
                    <a:pt x="1172" y="331"/>
                  </a:lnTo>
                  <a:cubicBezTo>
                    <a:pt x="1263" y="289"/>
                    <a:pt x="1287" y="199"/>
                    <a:pt x="1246" y="108"/>
                  </a:cubicBezTo>
                  <a:lnTo>
                    <a:pt x="1246" y="108"/>
                  </a:lnTo>
                  <a:cubicBezTo>
                    <a:pt x="1205" y="25"/>
                    <a:pt x="1114" y="1"/>
                    <a:pt x="1031" y="4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2"/>
            <p:cNvSpPr/>
            <p:nvPr/>
          </p:nvSpPr>
          <p:spPr>
            <a:xfrm>
              <a:off x="6014903" y="2156461"/>
              <a:ext cx="98084" cy="83663"/>
            </a:xfrm>
            <a:custGeom>
              <a:avLst/>
              <a:gdLst/>
              <a:ahLst/>
              <a:cxnLst/>
              <a:rect l="l" t="t" r="r" b="b"/>
              <a:pathLst>
                <a:path w="959" h="818" extrusionOk="0">
                  <a:moveTo>
                    <a:pt x="1" y="611"/>
                  </a:moveTo>
                  <a:lnTo>
                    <a:pt x="158" y="818"/>
                  </a:lnTo>
                  <a:lnTo>
                    <a:pt x="884" y="265"/>
                  </a:lnTo>
                  <a:cubicBezTo>
                    <a:pt x="950" y="224"/>
                    <a:pt x="958" y="141"/>
                    <a:pt x="909" y="75"/>
                  </a:cubicBezTo>
                  <a:lnTo>
                    <a:pt x="909" y="75"/>
                  </a:lnTo>
                  <a:cubicBezTo>
                    <a:pt x="867" y="17"/>
                    <a:pt x="785" y="1"/>
                    <a:pt x="719" y="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2"/>
            <p:cNvSpPr/>
            <p:nvPr/>
          </p:nvSpPr>
          <p:spPr>
            <a:xfrm>
              <a:off x="5911194" y="2105834"/>
              <a:ext cx="90311" cy="122528"/>
            </a:xfrm>
            <a:custGeom>
              <a:avLst/>
              <a:gdLst/>
              <a:ahLst/>
              <a:cxnLst/>
              <a:rect l="l" t="t" r="r" b="b"/>
              <a:pathLst>
                <a:path w="883" h="1198" extrusionOk="0">
                  <a:moveTo>
                    <a:pt x="0" y="1016"/>
                  </a:moveTo>
                  <a:lnTo>
                    <a:pt x="330" y="1197"/>
                  </a:lnTo>
                  <a:lnTo>
                    <a:pt x="825" y="314"/>
                  </a:lnTo>
                  <a:cubicBezTo>
                    <a:pt x="883" y="223"/>
                    <a:pt x="850" y="108"/>
                    <a:pt x="759" y="58"/>
                  </a:cubicBezTo>
                  <a:lnTo>
                    <a:pt x="759" y="58"/>
                  </a:lnTo>
                  <a:cubicBezTo>
                    <a:pt x="660" y="1"/>
                    <a:pt x="553" y="34"/>
                    <a:pt x="495" y="124"/>
                  </a:cubicBezTo>
                  <a:close/>
                </a:path>
              </a:pathLst>
            </a:custGeom>
            <a:solidFill>
              <a:srgbClr val="FB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2"/>
            <p:cNvSpPr/>
            <p:nvPr/>
          </p:nvSpPr>
          <p:spPr>
            <a:xfrm>
              <a:off x="5831009" y="2151450"/>
              <a:ext cx="353676" cy="256614"/>
            </a:xfrm>
            <a:custGeom>
              <a:avLst/>
              <a:gdLst/>
              <a:ahLst/>
              <a:cxnLst/>
              <a:rect l="l" t="t" r="r" b="b"/>
              <a:pathLst>
                <a:path w="3458" h="2509" extrusionOk="0">
                  <a:moveTo>
                    <a:pt x="1221" y="561"/>
                  </a:moveTo>
                  <a:cubicBezTo>
                    <a:pt x="1147" y="792"/>
                    <a:pt x="2674" y="388"/>
                    <a:pt x="3160" y="355"/>
                  </a:cubicBezTo>
                  <a:lnTo>
                    <a:pt x="3235" y="355"/>
                  </a:lnTo>
                  <a:cubicBezTo>
                    <a:pt x="3441" y="355"/>
                    <a:pt x="3458" y="652"/>
                    <a:pt x="3260" y="693"/>
                  </a:cubicBezTo>
                  <a:cubicBezTo>
                    <a:pt x="2657" y="809"/>
                    <a:pt x="1609" y="974"/>
                    <a:pt x="949" y="1601"/>
                  </a:cubicBezTo>
                  <a:cubicBezTo>
                    <a:pt x="0" y="2509"/>
                    <a:pt x="305" y="1081"/>
                    <a:pt x="305" y="1081"/>
                  </a:cubicBezTo>
                  <a:cubicBezTo>
                    <a:pt x="305" y="1081"/>
                    <a:pt x="305" y="809"/>
                    <a:pt x="479" y="570"/>
                  </a:cubicBezTo>
                  <a:cubicBezTo>
                    <a:pt x="652" y="339"/>
                    <a:pt x="1015" y="157"/>
                    <a:pt x="1106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2"/>
            <p:cNvSpPr/>
            <p:nvPr/>
          </p:nvSpPr>
          <p:spPr>
            <a:xfrm>
              <a:off x="5630956" y="2269579"/>
              <a:ext cx="308162" cy="382416"/>
            </a:xfrm>
            <a:custGeom>
              <a:avLst/>
              <a:gdLst/>
              <a:ahLst/>
              <a:cxnLst/>
              <a:rect l="l" t="t" r="r" b="b"/>
              <a:pathLst>
                <a:path w="3013" h="3739" extrusionOk="0">
                  <a:moveTo>
                    <a:pt x="3012" y="289"/>
                  </a:moveTo>
                  <a:lnTo>
                    <a:pt x="2286" y="0"/>
                  </a:lnTo>
                  <a:lnTo>
                    <a:pt x="256" y="2261"/>
                  </a:lnTo>
                  <a:cubicBezTo>
                    <a:pt x="1" y="2674"/>
                    <a:pt x="116" y="3219"/>
                    <a:pt x="529" y="3474"/>
                  </a:cubicBezTo>
                  <a:lnTo>
                    <a:pt x="529" y="3474"/>
                  </a:lnTo>
                  <a:cubicBezTo>
                    <a:pt x="941" y="3738"/>
                    <a:pt x="1486" y="3623"/>
                    <a:pt x="1742" y="3210"/>
                  </a:cubicBezTo>
                  <a:close/>
                </a:path>
              </a:pathLst>
            </a:custGeom>
            <a:solidFill>
              <a:srgbClr val="FB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1" name="Google Shape;1661;p42"/>
            <p:cNvGrpSpPr/>
            <p:nvPr/>
          </p:nvGrpSpPr>
          <p:grpSpPr>
            <a:xfrm>
              <a:off x="4871450" y="2574262"/>
              <a:ext cx="1161359" cy="1677862"/>
              <a:chOff x="4871450" y="2574262"/>
              <a:chExt cx="1161359" cy="1677862"/>
            </a:xfrm>
          </p:grpSpPr>
          <p:sp>
            <p:nvSpPr>
              <p:cNvPr id="1662" name="Google Shape;1662;p42"/>
              <p:cNvSpPr/>
              <p:nvPr/>
            </p:nvSpPr>
            <p:spPr>
              <a:xfrm>
                <a:off x="4871450" y="2574262"/>
                <a:ext cx="313992" cy="1677862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16405" extrusionOk="0">
                    <a:moveTo>
                      <a:pt x="0" y="0"/>
                    </a:moveTo>
                    <a:lnTo>
                      <a:pt x="3070" y="0"/>
                    </a:lnTo>
                    <a:lnTo>
                      <a:pt x="3070" y="16404"/>
                    </a:lnTo>
                    <a:lnTo>
                      <a:pt x="0" y="164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2"/>
              <p:cNvSpPr/>
              <p:nvPr/>
            </p:nvSpPr>
            <p:spPr>
              <a:xfrm>
                <a:off x="5079889" y="2586944"/>
                <a:ext cx="952919" cy="1665180"/>
              </a:xfrm>
              <a:custGeom>
                <a:avLst/>
                <a:gdLst/>
                <a:ahLst/>
                <a:cxnLst/>
                <a:rect l="l" t="t" r="r" b="b"/>
                <a:pathLst>
                  <a:path w="9317" h="16281" extrusionOk="0">
                    <a:moveTo>
                      <a:pt x="0" y="0"/>
                    </a:moveTo>
                    <a:lnTo>
                      <a:pt x="2575" y="0"/>
                    </a:lnTo>
                    <a:lnTo>
                      <a:pt x="9316" y="16280"/>
                    </a:lnTo>
                    <a:lnTo>
                      <a:pt x="5512" y="1628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2"/>
              <p:cNvSpPr/>
              <p:nvPr/>
            </p:nvSpPr>
            <p:spPr>
              <a:xfrm>
                <a:off x="5053707" y="2759076"/>
                <a:ext cx="232170" cy="314912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079" extrusionOk="0">
                    <a:moveTo>
                      <a:pt x="1" y="0"/>
                    </a:moveTo>
                    <a:lnTo>
                      <a:pt x="2270" y="0"/>
                    </a:lnTo>
                    <a:lnTo>
                      <a:pt x="2270" y="3078"/>
                    </a:lnTo>
                    <a:lnTo>
                      <a:pt x="1" y="307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5" name="Google Shape;1665;p42"/>
            <p:cNvGrpSpPr/>
            <p:nvPr/>
          </p:nvGrpSpPr>
          <p:grpSpPr>
            <a:xfrm>
              <a:off x="4463775" y="2057764"/>
              <a:ext cx="1466855" cy="824661"/>
              <a:chOff x="4463775" y="2057764"/>
              <a:chExt cx="1466855" cy="824661"/>
            </a:xfrm>
          </p:grpSpPr>
          <p:sp>
            <p:nvSpPr>
              <p:cNvPr id="1666" name="Google Shape;1666;p42"/>
              <p:cNvSpPr/>
              <p:nvPr/>
            </p:nvSpPr>
            <p:spPr>
              <a:xfrm>
                <a:off x="4745649" y="2057764"/>
                <a:ext cx="679532" cy="549537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5373" extrusionOk="0">
                    <a:moveTo>
                      <a:pt x="686" y="5017"/>
                    </a:moveTo>
                    <a:lnTo>
                      <a:pt x="776" y="5116"/>
                    </a:lnTo>
                    <a:cubicBezTo>
                      <a:pt x="941" y="5281"/>
                      <a:pt x="1181" y="5372"/>
                      <a:pt x="1428" y="5372"/>
                    </a:cubicBezTo>
                    <a:lnTo>
                      <a:pt x="5323" y="5372"/>
                    </a:lnTo>
                    <a:cubicBezTo>
                      <a:pt x="5521" y="5372"/>
                      <a:pt x="5719" y="5306"/>
                      <a:pt x="5868" y="5199"/>
                    </a:cubicBezTo>
                    <a:lnTo>
                      <a:pt x="6173" y="4976"/>
                    </a:lnTo>
                    <a:cubicBezTo>
                      <a:pt x="6280" y="4893"/>
                      <a:pt x="6321" y="4761"/>
                      <a:pt x="6280" y="4638"/>
                    </a:cubicBezTo>
                    <a:lnTo>
                      <a:pt x="5925" y="3631"/>
                    </a:lnTo>
                    <a:cubicBezTo>
                      <a:pt x="5901" y="3557"/>
                      <a:pt x="5892" y="3482"/>
                      <a:pt x="5909" y="3408"/>
                    </a:cubicBezTo>
                    <a:lnTo>
                      <a:pt x="6585" y="553"/>
                    </a:lnTo>
                    <a:cubicBezTo>
                      <a:pt x="6643" y="256"/>
                      <a:pt x="6354" y="0"/>
                      <a:pt x="6008" y="25"/>
                    </a:cubicBezTo>
                    <a:lnTo>
                      <a:pt x="397" y="578"/>
                    </a:lnTo>
                    <a:cubicBezTo>
                      <a:pt x="149" y="594"/>
                      <a:pt x="1" y="825"/>
                      <a:pt x="91" y="1015"/>
                    </a:cubicBezTo>
                    <a:lnTo>
                      <a:pt x="1428" y="3111"/>
                    </a:lnTo>
                    <a:cubicBezTo>
                      <a:pt x="1519" y="3243"/>
                      <a:pt x="1511" y="3425"/>
                      <a:pt x="1412" y="3557"/>
                    </a:cubicBezTo>
                    <a:lnTo>
                      <a:pt x="653" y="4646"/>
                    </a:lnTo>
                    <a:cubicBezTo>
                      <a:pt x="570" y="4761"/>
                      <a:pt x="578" y="4918"/>
                      <a:pt x="686" y="50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4F3F9B"/>
                  </a:gs>
                  <a:gs pos="100000">
                    <a:srgbClr val="221D3B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42"/>
              <p:cNvSpPr/>
              <p:nvPr/>
            </p:nvSpPr>
            <p:spPr>
              <a:xfrm>
                <a:off x="5241896" y="2083947"/>
                <a:ext cx="509035" cy="616120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024" extrusionOk="0">
                    <a:moveTo>
                      <a:pt x="4399" y="5718"/>
                    </a:moveTo>
                    <a:lnTo>
                      <a:pt x="4399" y="5718"/>
                    </a:lnTo>
                    <a:cubicBezTo>
                      <a:pt x="4852" y="5405"/>
                      <a:pt x="4976" y="4786"/>
                      <a:pt x="4671" y="4332"/>
                    </a:cubicBezTo>
                    <a:lnTo>
                      <a:pt x="1651" y="0"/>
                    </a:lnTo>
                    <a:lnTo>
                      <a:pt x="1" y="1114"/>
                    </a:lnTo>
                    <a:lnTo>
                      <a:pt x="3021" y="5446"/>
                    </a:lnTo>
                    <a:cubicBezTo>
                      <a:pt x="3326" y="5908"/>
                      <a:pt x="3945" y="6024"/>
                      <a:pt x="4399" y="5718"/>
                    </a:cubicBezTo>
                    <a:close/>
                  </a:path>
                </a:pathLst>
              </a:custGeom>
              <a:gradFill>
                <a:gsLst>
                  <a:gs pos="0">
                    <a:srgbClr val="4F3F9B"/>
                  </a:gs>
                  <a:gs pos="100000">
                    <a:srgbClr val="221D3B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42"/>
              <p:cNvSpPr/>
              <p:nvPr/>
            </p:nvSpPr>
            <p:spPr>
              <a:xfrm>
                <a:off x="4463775" y="2142961"/>
                <a:ext cx="471090" cy="692112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6767" extrusionOk="0">
                    <a:moveTo>
                      <a:pt x="677" y="6519"/>
                    </a:moveTo>
                    <a:lnTo>
                      <a:pt x="677" y="6519"/>
                    </a:lnTo>
                    <a:cubicBezTo>
                      <a:pt x="1156" y="6767"/>
                      <a:pt x="1775" y="6552"/>
                      <a:pt x="2055" y="6016"/>
                    </a:cubicBezTo>
                    <a:lnTo>
                      <a:pt x="4605" y="908"/>
                    </a:lnTo>
                    <a:lnTo>
                      <a:pt x="2839" y="1"/>
                    </a:lnTo>
                    <a:lnTo>
                      <a:pt x="290" y="5108"/>
                    </a:lnTo>
                    <a:cubicBezTo>
                      <a:pt x="1" y="5645"/>
                      <a:pt x="182" y="6272"/>
                      <a:pt x="677" y="65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F3F9B"/>
                  </a:gs>
                  <a:gs pos="100000">
                    <a:srgbClr val="221D3B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2"/>
              <p:cNvSpPr/>
              <p:nvPr/>
            </p:nvSpPr>
            <p:spPr>
              <a:xfrm>
                <a:off x="4500083" y="2497452"/>
                <a:ext cx="438157" cy="384973"/>
              </a:xfrm>
              <a:custGeom>
                <a:avLst/>
                <a:gdLst/>
                <a:ahLst/>
                <a:cxnLst/>
                <a:rect l="l" t="t" r="r" b="b"/>
                <a:pathLst>
                  <a:path w="4284" h="3764" extrusionOk="0">
                    <a:moveTo>
                      <a:pt x="2492" y="3169"/>
                    </a:moveTo>
                    <a:lnTo>
                      <a:pt x="4283" y="1469"/>
                    </a:lnTo>
                    <a:lnTo>
                      <a:pt x="2930" y="0"/>
                    </a:lnTo>
                    <a:lnTo>
                      <a:pt x="1" y="2798"/>
                    </a:lnTo>
                    <a:lnTo>
                      <a:pt x="273" y="3095"/>
                    </a:lnTo>
                    <a:cubicBezTo>
                      <a:pt x="875" y="3738"/>
                      <a:pt x="1865" y="3763"/>
                      <a:pt x="2492" y="316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F3F9B"/>
                  </a:gs>
                  <a:gs pos="100000">
                    <a:srgbClr val="221D3B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2"/>
              <p:cNvSpPr/>
              <p:nvPr/>
            </p:nvSpPr>
            <p:spPr>
              <a:xfrm>
                <a:off x="5512008" y="2293205"/>
                <a:ext cx="418622" cy="493796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4828" extrusionOk="0">
                    <a:moveTo>
                      <a:pt x="0" y="2864"/>
                    </a:moveTo>
                    <a:lnTo>
                      <a:pt x="701" y="3887"/>
                    </a:lnTo>
                    <a:cubicBezTo>
                      <a:pt x="1337" y="4828"/>
                      <a:pt x="2789" y="4679"/>
                      <a:pt x="3235" y="3648"/>
                    </a:cubicBezTo>
                    <a:lnTo>
                      <a:pt x="4093" y="512"/>
                    </a:lnTo>
                    <a:lnTo>
                      <a:pt x="3012" y="1"/>
                    </a:lnTo>
                    <a:close/>
                  </a:path>
                </a:pathLst>
              </a:custGeom>
              <a:gradFill>
                <a:gsLst>
                  <a:gs pos="0">
                    <a:srgbClr val="4F3F9B"/>
                  </a:gs>
                  <a:gs pos="100000">
                    <a:srgbClr val="221D3B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1" name="Google Shape;1671;p42"/>
            <p:cNvSpPr/>
            <p:nvPr/>
          </p:nvSpPr>
          <p:spPr>
            <a:xfrm>
              <a:off x="4706886" y="2492338"/>
              <a:ext cx="211101" cy="211101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2063" y="1032"/>
                  </a:moveTo>
                  <a:cubicBezTo>
                    <a:pt x="2063" y="1602"/>
                    <a:pt x="1601" y="2064"/>
                    <a:pt x="1032" y="2064"/>
                  </a:cubicBezTo>
                  <a:cubicBezTo>
                    <a:pt x="462" y="2064"/>
                    <a:pt x="0" y="1602"/>
                    <a:pt x="0" y="1032"/>
                  </a:cubicBezTo>
                  <a:cubicBezTo>
                    <a:pt x="0" y="463"/>
                    <a:pt x="462" y="1"/>
                    <a:pt x="1032" y="1"/>
                  </a:cubicBezTo>
                  <a:cubicBezTo>
                    <a:pt x="1601" y="1"/>
                    <a:pt x="2063" y="463"/>
                    <a:pt x="2063" y="10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2"/>
            <p:cNvSpPr/>
            <p:nvPr/>
          </p:nvSpPr>
          <p:spPr>
            <a:xfrm>
              <a:off x="4782776" y="2457769"/>
              <a:ext cx="227977" cy="266842"/>
            </a:xfrm>
            <a:custGeom>
              <a:avLst/>
              <a:gdLst/>
              <a:ahLst/>
              <a:cxnLst/>
              <a:rect l="l" t="t" r="r" b="b"/>
              <a:pathLst>
                <a:path w="2229" h="2609" extrusionOk="0">
                  <a:moveTo>
                    <a:pt x="1" y="1"/>
                  </a:moveTo>
                  <a:lnTo>
                    <a:pt x="2229" y="1"/>
                  </a:lnTo>
                  <a:lnTo>
                    <a:pt x="2229" y="2608"/>
                  </a:lnTo>
                  <a:lnTo>
                    <a:pt x="1" y="2608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2"/>
            <p:cNvSpPr/>
            <p:nvPr/>
          </p:nvSpPr>
          <p:spPr>
            <a:xfrm>
              <a:off x="4768457" y="1597825"/>
              <a:ext cx="639848" cy="522433"/>
            </a:xfrm>
            <a:custGeom>
              <a:avLst/>
              <a:gdLst/>
              <a:ahLst/>
              <a:cxnLst/>
              <a:rect l="l" t="t" r="r" b="b"/>
              <a:pathLst>
                <a:path w="6256" h="5108" extrusionOk="0">
                  <a:moveTo>
                    <a:pt x="3606" y="2121"/>
                  </a:moveTo>
                  <a:cubicBezTo>
                    <a:pt x="3367" y="2146"/>
                    <a:pt x="3202" y="2385"/>
                    <a:pt x="3268" y="2616"/>
                  </a:cubicBezTo>
                  <a:cubicBezTo>
                    <a:pt x="3499" y="3441"/>
                    <a:pt x="3763" y="5108"/>
                    <a:pt x="1997" y="5108"/>
                  </a:cubicBezTo>
                  <a:lnTo>
                    <a:pt x="1" y="5108"/>
                  </a:lnTo>
                  <a:cubicBezTo>
                    <a:pt x="1" y="5108"/>
                    <a:pt x="1279" y="3664"/>
                    <a:pt x="1478" y="2022"/>
                  </a:cubicBezTo>
                  <a:cubicBezTo>
                    <a:pt x="1643" y="718"/>
                    <a:pt x="2889" y="0"/>
                    <a:pt x="3920" y="116"/>
                  </a:cubicBezTo>
                  <a:cubicBezTo>
                    <a:pt x="5331" y="264"/>
                    <a:pt x="6255" y="1873"/>
                    <a:pt x="3606" y="212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718191" y="841563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Clr>
                <a:schemeClr val="bg1"/>
              </a:buClr>
              <a:buFont typeface="+mj-lt"/>
              <a:buAutoNum type="arabicPeriod"/>
            </a:pPr>
            <a:r>
              <a:rPr lang="es-ES" sz="16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Previo al inicio de cualquier procedimiento de contratación pública los organismos del Estado estarán obligados a consultar el Catalogo de Convenio Marco, y consultar en el medio que para ello disponga la Dirección de Compras y Contratación Pública, si existen bienes que sean de propiedad de otros organismos del Estado o servicios compartidos, que les permitan satisfacer la necesidad requerida.</a:t>
            </a:r>
          </a:p>
          <a:p>
            <a:pPr marL="342900" lvl="0" indent="-342900" algn="just">
              <a:buClr>
                <a:schemeClr val="bg1"/>
              </a:buClr>
              <a:buFont typeface="+mj-lt"/>
              <a:buAutoNum type="arabicPeriod"/>
            </a:pPr>
            <a:endParaRPr lang="es-ES" sz="16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342900" lvl="0" indent="-342900" algn="just">
              <a:buClr>
                <a:schemeClr val="bg1"/>
              </a:buClr>
              <a:buFont typeface="+mj-lt"/>
              <a:buAutoNum type="arabicPeriod"/>
            </a:pPr>
            <a:r>
              <a:rPr lang="es-ES" sz="16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Garantizar los principios de igualdad de oferentes, libre competencia y desconcentración de adjudicaciones, y promover la participación de las micro, pequeñas y medianas empresas</a:t>
            </a:r>
            <a:endParaRPr lang="es-ES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79657" y="1009831"/>
            <a:ext cx="25799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000" b="1" dirty="0">
                <a:solidFill>
                  <a:schemeClr val="dk1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rPr>
              <a:t>Art. 35 bis </a:t>
            </a:r>
            <a:r>
              <a:rPr lang="es-ES" sz="2000" b="1" dirty="0">
                <a:solidFill>
                  <a:schemeClr val="bg1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rPr>
              <a:t>Proceso de preparación de la contratación</a:t>
            </a:r>
          </a:p>
        </p:txBody>
      </p:sp>
      <p:grpSp>
        <p:nvGrpSpPr>
          <p:cNvPr id="7" name="Google Shape;3531;p89"/>
          <p:cNvGrpSpPr/>
          <p:nvPr/>
        </p:nvGrpSpPr>
        <p:grpSpPr>
          <a:xfrm>
            <a:off x="717452" y="3248523"/>
            <a:ext cx="1543822" cy="1754063"/>
            <a:chOff x="720000" y="3389200"/>
            <a:chExt cx="1543822" cy="1754063"/>
          </a:xfrm>
        </p:grpSpPr>
        <p:sp>
          <p:nvSpPr>
            <p:cNvPr id="8" name="Google Shape;3532;p89"/>
            <p:cNvSpPr/>
            <p:nvPr/>
          </p:nvSpPr>
          <p:spPr>
            <a:xfrm>
              <a:off x="1115862" y="3389200"/>
              <a:ext cx="315969" cy="256736"/>
            </a:xfrm>
            <a:custGeom>
              <a:avLst/>
              <a:gdLst/>
              <a:ahLst/>
              <a:cxnLst/>
              <a:rect l="l" t="t" r="r" b="b"/>
              <a:pathLst>
                <a:path w="5901" h="4795" extrusionOk="0">
                  <a:moveTo>
                    <a:pt x="1" y="4795"/>
                  </a:moveTo>
                  <a:lnTo>
                    <a:pt x="3565" y="4795"/>
                  </a:lnTo>
                  <a:cubicBezTo>
                    <a:pt x="4861" y="4795"/>
                    <a:pt x="5901" y="3738"/>
                    <a:pt x="5901" y="2451"/>
                  </a:cubicBezTo>
                  <a:lnTo>
                    <a:pt x="5901" y="595"/>
                  </a:lnTo>
                  <a:cubicBezTo>
                    <a:pt x="5901" y="265"/>
                    <a:pt x="5637" y="1"/>
                    <a:pt x="5315" y="1"/>
                  </a:cubicBezTo>
                  <a:lnTo>
                    <a:pt x="2295" y="1"/>
                  </a:lnTo>
                  <a:cubicBezTo>
                    <a:pt x="1024" y="1"/>
                    <a:pt x="1" y="1032"/>
                    <a:pt x="1" y="2294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533;p89"/>
            <p:cNvSpPr/>
            <p:nvPr/>
          </p:nvSpPr>
          <p:spPr>
            <a:xfrm>
              <a:off x="847224" y="4567574"/>
              <a:ext cx="752521" cy="575689"/>
            </a:xfrm>
            <a:custGeom>
              <a:avLst/>
              <a:gdLst/>
              <a:ahLst/>
              <a:cxnLst/>
              <a:rect l="l" t="t" r="r" b="b"/>
              <a:pathLst>
                <a:path w="14054" h="10752" extrusionOk="0">
                  <a:moveTo>
                    <a:pt x="2765" y="0"/>
                  </a:moveTo>
                  <a:lnTo>
                    <a:pt x="1" y="10752"/>
                  </a:lnTo>
                  <a:lnTo>
                    <a:pt x="12873" y="10752"/>
                  </a:lnTo>
                  <a:cubicBezTo>
                    <a:pt x="12873" y="10752"/>
                    <a:pt x="14053" y="3738"/>
                    <a:pt x="1342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534;p89"/>
            <p:cNvSpPr/>
            <p:nvPr/>
          </p:nvSpPr>
          <p:spPr>
            <a:xfrm>
              <a:off x="968773" y="4568002"/>
              <a:ext cx="601364" cy="105211"/>
            </a:xfrm>
            <a:custGeom>
              <a:avLst/>
              <a:gdLst/>
              <a:ahLst/>
              <a:cxnLst/>
              <a:rect l="l" t="t" r="r" b="b"/>
              <a:pathLst>
                <a:path w="11231" h="1965" extrusionOk="0">
                  <a:moveTo>
                    <a:pt x="503" y="1"/>
                  </a:moveTo>
                  <a:lnTo>
                    <a:pt x="0" y="1964"/>
                  </a:lnTo>
                  <a:lnTo>
                    <a:pt x="11230" y="504"/>
                  </a:lnTo>
                  <a:cubicBezTo>
                    <a:pt x="11206" y="331"/>
                    <a:pt x="11189" y="157"/>
                    <a:pt x="11156" y="1"/>
                  </a:cubicBezTo>
                  <a:close/>
                </a:path>
              </a:pathLst>
            </a:custGeom>
            <a:solidFill>
              <a:srgbClr val="372C6C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35;p89"/>
            <p:cNvSpPr/>
            <p:nvPr/>
          </p:nvSpPr>
          <p:spPr>
            <a:xfrm>
              <a:off x="720000" y="3824846"/>
              <a:ext cx="1345854" cy="1007777"/>
            </a:xfrm>
            <a:custGeom>
              <a:avLst/>
              <a:gdLst/>
              <a:ahLst/>
              <a:cxnLst/>
              <a:rect l="l" t="t" r="r" b="b"/>
              <a:pathLst>
                <a:path w="25135" h="18822" extrusionOk="0">
                  <a:moveTo>
                    <a:pt x="8565" y="1"/>
                  </a:moveTo>
                  <a:lnTo>
                    <a:pt x="8565" y="9"/>
                  </a:lnTo>
                  <a:lnTo>
                    <a:pt x="4209" y="1181"/>
                  </a:lnTo>
                  <a:cubicBezTo>
                    <a:pt x="3945" y="1255"/>
                    <a:pt x="3722" y="1445"/>
                    <a:pt x="3615" y="1692"/>
                  </a:cubicBezTo>
                  <a:cubicBezTo>
                    <a:pt x="3012" y="2988"/>
                    <a:pt x="1114" y="7179"/>
                    <a:pt x="751" y="9308"/>
                  </a:cubicBezTo>
                  <a:cubicBezTo>
                    <a:pt x="751" y="9308"/>
                    <a:pt x="0" y="11916"/>
                    <a:pt x="1684" y="12898"/>
                  </a:cubicBezTo>
                  <a:cubicBezTo>
                    <a:pt x="2039" y="13098"/>
                    <a:pt x="2439" y="13192"/>
                    <a:pt x="2841" y="13192"/>
                  </a:cubicBezTo>
                  <a:cubicBezTo>
                    <a:pt x="2953" y="13192"/>
                    <a:pt x="3066" y="13184"/>
                    <a:pt x="3177" y="13170"/>
                  </a:cubicBezTo>
                  <a:lnTo>
                    <a:pt x="4332" y="13005"/>
                  </a:lnTo>
                  <a:lnTo>
                    <a:pt x="4332" y="13005"/>
                  </a:lnTo>
                  <a:lnTo>
                    <a:pt x="3375" y="18781"/>
                  </a:lnTo>
                  <a:cubicBezTo>
                    <a:pt x="3375" y="18781"/>
                    <a:pt x="3682" y="18821"/>
                    <a:pt x="4146" y="18821"/>
                  </a:cubicBezTo>
                  <a:cubicBezTo>
                    <a:pt x="5388" y="18821"/>
                    <a:pt x="7758" y="18532"/>
                    <a:pt x="8359" y="16405"/>
                  </a:cubicBezTo>
                  <a:lnTo>
                    <a:pt x="8871" y="13880"/>
                  </a:lnTo>
                  <a:lnTo>
                    <a:pt x="14028" y="13880"/>
                  </a:lnTo>
                  <a:cubicBezTo>
                    <a:pt x="14028" y="13880"/>
                    <a:pt x="13665" y="16801"/>
                    <a:pt x="16759" y="17882"/>
                  </a:cubicBezTo>
                  <a:lnTo>
                    <a:pt x="15885" y="11454"/>
                  </a:lnTo>
                  <a:lnTo>
                    <a:pt x="16338" y="8970"/>
                  </a:lnTo>
                  <a:lnTo>
                    <a:pt x="17989" y="10414"/>
                  </a:lnTo>
                  <a:cubicBezTo>
                    <a:pt x="18484" y="10843"/>
                    <a:pt x="19070" y="11173"/>
                    <a:pt x="19705" y="11330"/>
                  </a:cubicBezTo>
                  <a:cubicBezTo>
                    <a:pt x="19964" y="11399"/>
                    <a:pt x="20248" y="11446"/>
                    <a:pt x="20540" y="11446"/>
                  </a:cubicBezTo>
                  <a:cubicBezTo>
                    <a:pt x="21391" y="11446"/>
                    <a:pt x="22315" y="11052"/>
                    <a:pt x="22923" y="9688"/>
                  </a:cubicBezTo>
                  <a:cubicBezTo>
                    <a:pt x="24342" y="6511"/>
                    <a:pt x="25135" y="2336"/>
                    <a:pt x="25135" y="2336"/>
                  </a:cubicBezTo>
                  <a:lnTo>
                    <a:pt x="23253" y="397"/>
                  </a:lnTo>
                  <a:lnTo>
                    <a:pt x="19557" y="5793"/>
                  </a:lnTo>
                  <a:lnTo>
                    <a:pt x="16347" y="1379"/>
                  </a:lnTo>
                  <a:cubicBezTo>
                    <a:pt x="16215" y="1205"/>
                    <a:pt x="16033" y="1073"/>
                    <a:pt x="15810" y="1015"/>
                  </a:cubicBezTo>
                  <a:lnTo>
                    <a:pt x="11586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536;p89"/>
            <p:cNvSpPr/>
            <p:nvPr/>
          </p:nvSpPr>
          <p:spPr>
            <a:xfrm>
              <a:off x="1178618" y="3824846"/>
              <a:ext cx="325661" cy="742742"/>
            </a:xfrm>
            <a:custGeom>
              <a:avLst/>
              <a:gdLst/>
              <a:ahLst/>
              <a:cxnLst/>
              <a:rect l="l" t="t" r="r" b="b"/>
              <a:pathLst>
                <a:path w="6082" h="13872" extrusionOk="0">
                  <a:moveTo>
                    <a:pt x="0" y="1"/>
                  </a:moveTo>
                  <a:cubicBezTo>
                    <a:pt x="0" y="1"/>
                    <a:pt x="1568" y="8623"/>
                    <a:pt x="306" y="13871"/>
                  </a:cubicBezTo>
                  <a:lnTo>
                    <a:pt x="5463" y="13871"/>
                  </a:lnTo>
                  <a:cubicBezTo>
                    <a:pt x="5463" y="13871"/>
                    <a:pt x="6082" y="7641"/>
                    <a:pt x="5958" y="6296"/>
                  </a:cubicBezTo>
                  <a:cubicBezTo>
                    <a:pt x="5793" y="4440"/>
                    <a:pt x="3862" y="1172"/>
                    <a:pt x="30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537;p89"/>
            <p:cNvSpPr/>
            <p:nvPr/>
          </p:nvSpPr>
          <p:spPr>
            <a:xfrm>
              <a:off x="1194949" y="4287424"/>
              <a:ext cx="299638" cy="280616"/>
            </a:xfrm>
            <a:custGeom>
              <a:avLst/>
              <a:gdLst/>
              <a:ahLst/>
              <a:cxnLst/>
              <a:rect l="l" t="t" r="r" b="b"/>
              <a:pathLst>
                <a:path w="5596" h="5241" extrusionOk="0">
                  <a:moveTo>
                    <a:pt x="5595" y="1"/>
                  </a:moveTo>
                  <a:cubicBezTo>
                    <a:pt x="3970" y="521"/>
                    <a:pt x="1981" y="785"/>
                    <a:pt x="479" y="909"/>
                  </a:cubicBezTo>
                  <a:cubicBezTo>
                    <a:pt x="446" y="2435"/>
                    <a:pt x="314" y="3945"/>
                    <a:pt x="1" y="5241"/>
                  </a:cubicBezTo>
                  <a:lnTo>
                    <a:pt x="5158" y="5241"/>
                  </a:lnTo>
                  <a:cubicBezTo>
                    <a:pt x="5158" y="5232"/>
                    <a:pt x="5447" y="2270"/>
                    <a:pt x="5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538;p89"/>
            <p:cNvSpPr/>
            <p:nvPr/>
          </p:nvSpPr>
          <p:spPr>
            <a:xfrm>
              <a:off x="1178618" y="3512462"/>
              <a:ext cx="263388" cy="494465"/>
            </a:xfrm>
            <a:custGeom>
              <a:avLst/>
              <a:gdLst/>
              <a:ahLst/>
              <a:cxnLst/>
              <a:rect l="l" t="t" r="r" b="b"/>
              <a:pathLst>
                <a:path w="4919" h="9235" extrusionOk="0">
                  <a:moveTo>
                    <a:pt x="1717" y="1"/>
                  </a:moveTo>
                  <a:cubicBezTo>
                    <a:pt x="1304" y="884"/>
                    <a:pt x="537" y="1016"/>
                    <a:pt x="537" y="1016"/>
                  </a:cubicBezTo>
                  <a:cubicBezTo>
                    <a:pt x="562" y="1676"/>
                    <a:pt x="347" y="2072"/>
                    <a:pt x="207" y="2270"/>
                  </a:cubicBezTo>
                  <a:cubicBezTo>
                    <a:pt x="256" y="2451"/>
                    <a:pt x="0" y="5843"/>
                    <a:pt x="0" y="5843"/>
                  </a:cubicBezTo>
                  <a:cubicBezTo>
                    <a:pt x="0" y="5843"/>
                    <a:pt x="314" y="7856"/>
                    <a:pt x="463" y="9185"/>
                  </a:cubicBezTo>
                  <a:cubicBezTo>
                    <a:pt x="883" y="9209"/>
                    <a:pt x="1321" y="9234"/>
                    <a:pt x="1775" y="9234"/>
                  </a:cubicBezTo>
                  <a:cubicBezTo>
                    <a:pt x="2864" y="9234"/>
                    <a:pt x="3903" y="9119"/>
                    <a:pt x="4844" y="8929"/>
                  </a:cubicBezTo>
                  <a:cubicBezTo>
                    <a:pt x="4217" y="7650"/>
                    <a:pt x="3474" y="6453"/>
                    <a:pt x="3037" y="5843"/>
                  </a:cubicBezTo>
                  <a:lnTo>
                    <a:pt x="2955" y="4201"/>
                  </a:lnTo>
                  <a:cubicBezTo>
                    <a:pt x="3141" y="4201"/>
                    <a:pt x="3320" y="4602"/>
                    <a:pt x="3491" y="4602"/>
                  </a:cubicBezTo>
                  <a:cubicBezTo>
                    <a:pt x="3502" y="4602"/>
                    <a:pt x="3513" y="4600"/>
                    <a:pt x="3524" y="4597"/>
                  </a:cubicBezTo>
                  <a:cubicBezTo>
                    <a:pt x="4918" y="4126"/>
                    <a:pt x="4555" y="2427"/>
                    <a:pt x="4349" y="1503"/>
                  </a:cubicBezTo>
                  <a:cubicBezTo>
                    <a:pt x="4258" y="1073"/>
                    <a:pt x="4135" y="603"/>
                    <a:pt x="3936" y="182"/>
                  </a:cubicBezTo>
                  <a:cubicBezTo>
                    <a:pt x="3656" y="289"/>
                    <a:pt x="3372" y="328"/>
                    <a:pt x="3106" y="328"/>
                  </a:cubicBezTo>
                  <a:cubicBezTo>
                    <a:pt x="2340" y="328"/>
                    <a:pt x="1717" y="1"/>
                    <a:pt x="17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39;p89"/>
            <p:cNvSpPr/>
            <p:nvPr/>
          </p:nvSpPr>
          <p:spPr>
            <a:xfrm>
              <a:off x="1207800" y="3512462"/>
              <a:ext cx="185587" cy="70355"/>
            </a:xfrm>
            <a:custGeom>
              <a:avLst/>
              <a:gdLst/>
              <a:ahLst/>
              <a:cxnLst/>
              <a:rect l="l" t="t" r="r" b="b"/>
              <a:pathLst>
                <a:path w="3466" h="1314" extrusionOk="0">
                  <a:moveTo>
                    <a:pt x="1188" y="1"/>
                  </a:moveTo>
                  <a:cubicBezTo>
                    <a:pt x="776" y="884"/>
                    <a:pt x="0" y="1016"/>
                    <a:pt x="0" y="1016"/>
                  </a:cubicBezTo>
                  <a:cubicBezTo>
                    <a:pt x="8" y="1115"/>
                    <a:pt x="0" y="1222"/>
                    <a:pt x="0" y="1313"/>
                  </a:cubicBezTo>
                  <a:cubicBezTo>
                    <a:pt x="21" y="1313"/>
                    <a:pt x="42" y="1313"/>
                    <a:pt x="64" y="1313"/>
                  </a:cubicBezTo>
                  <a:cubicBezTo>
                    <a:pt x="502" y="1313"/>
                    <a:pt x="1221" y="1224"/>
                    <a:pt x="1543" y="603"/>
                  </a:cubicBezTo>
                  <a:cubicBezTo>
                    <a:pt x="1543" y="603"/>
                    <a:pt x="1920" y="723"/>
                    <a:pt x="2368" y="723"/>
                  </a:cubicBezTo>
                  <a:cubicBezTo>
                    <a:pt x="2743" y="723"/>
                    <a:pt x="3169" y="639"/>
                    <a:pt x="3466" y="331"/>
                  </a:cubicBezTo>
                  <a:lnTo>
                    <a:pt x="3400" y="182"/>
                  </a:lnTo>
                  <a:cubicBezTo>
                    <a:pt x="3119" y="289"/>
                    <a:pt x="2836" y="328"/>
                    <a:pt x="2571" y="328"/>
                  </a:cubicBezTo>
                  <a:cubicBezTo>
                    <a:pt x="1807" y="328"/>
                    <a:pt x="1188" y="1"/>
                    <a:pt x="1188" y="1"/>
                  </a:cubicBezTo>
                  <a:close/>
                </a:path>
              </a:pathLst>
            </a:custGeom>
            <a:solidFill>
              <a:srgbClr val="F87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40;p89"/>
            <p:cNvSpPr/>
            <p:nvPr/>
          </p:nvSpPr>
          <p:spPr>
            <a:xfrm>
              <a:off x="1126036" y="3599098"/>
              <a:ext cx="92847" cy="85614"/>
            </a:xfrm>
            <a:custGeom>
              <a:avLst/>
              <a:gdLst/>
              <a:ahLst/>
              <a:cxnLst/>
              <a:rect l="l" t="t" r="r" b="b"/>
              <a:pathLst>
                <a:path w="1734" h="1599" extrusionOk="0">
                  <a:moveTo>
                    <a:pt x="766" y="0"/>
                  </a:moveTo>
                  <a:cubicBezTo>
                    <a:pt x="593" y="0"/>
                    <a:pt x="427" y="60"/>
                    <a:pt x="298" y="182"/>
                  </a:cubicBezTo>
                  <a:cubicBezTo>
                    <a:pt x="1" y="454"/>
                    <a:pt x="9" y="965"/>
                    <a:pt x="322" y="1304"/>
                  </a:cubicBezTo>
                  <a:cubicBezTo>
                    <a:pt x="496" y="1496"/>
                    <a:pt x="734" y="1598"/>
                    <a:pt x="964" y="1598"/>
                  </a:cubicBezTo>
                  <a:cubicBezTo>
                    <a:pt x="1137" y="1598"/>
                    <a:pt x="1305" y="1540"/>
                    <a:pt x="1436" y="1419"/>
                  </a:cubicBezTo>
                  <a:cubicBezTo>
                    <a:pt x="1733" y="1139"/>
                    <a:pt x="1725" y="635"/>
                    <a:pt x="1412" y="297"/>
                  </a:cubicBezTo>
                  <a:cubicBezTo>
                    <a:pt x="1230" y="101"/>
                    <a:pt x="992" y="0"/>
                    <a:pt x="766" y="0"/>
                  </a:cubicBezTo>
                  <a:close/>
                </a:path>
              </a:pathLst>
            </a:custGeom>
            <a:solidFill>
              <a:srgbClr val="FFA1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41;p89"/>
            <p:cNvSpPr/>
            <p:nvPr/>
          </p:nvSpPr>
          <p:spPr>
            <a:xfrm>
              <a:off x="971825" y="4120898"/>
              <a:ext cx="38927" cy="140549"/>
            </a:xfrm>
            <a:custGeom>
              <a:avLst/>
              <a:gdLst/>
              <a:ahLst/>
              <a:cxnLst/>
              <a:rect l="l" t="t" r="r" b="b"/>
              <a:pathLst>
                <a:path w="727" h="2625" extrusionOk="0">
                  <a:moveTo>
                    <a:pt x="727" y="0"/>
                  </a:moveTo>
                  <a:lnTo>
                    <a:pt x="727" y="0"/>
                  </a:lnTo>
                  <a:cubicBezTo>
                    <a:pt x="248" y="2005"/>
                    <a:pt x="1" y="2624"/>
                    <a:pt x="1" y="2624"/>
                  </a:cubicBezTo>
                  <a:lnTo>
                    <a:pt x="644" y="2583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372C6C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542;p89"/>
            <p:cNvSpPr/>
            <p:nvPr/>
          </p:nvSpPr>
          <p:spPr>
            <a:xfrm>
              <a:off x="1240463" y="3682147"/>
              <a:ext cx="99487" cy="121113"/>
            </a:xfrm>
            <a:custGeom>
              <a:avLst/>
              <a:gdLst/>
              <a:ahLst/>
              <a:cxnLst/>
              <a:rect l="l" t="t" r="r" b="b"/>
              <a:pathLst>
                <a:path w="1858" h="2262" extrusionOk="0">
                  <a:moveTo>
                    <a:pt x="1" y="0"/>
                  </a:moveTo>
                  <a:cubicBezTo>
                    <a:pt x="1" y="1"/>
                    <a:pt x="108" y="1783"/>
                    <a:pt x="1857" y="2261"/>
                  </a:cubicBezTo>
                  <a:lnTo>
                    <a:pt x="1857" y="1139"/>
                  </a:lnTo>
                  <a:cubicBezTo>
                    <a:pt x="1857" y="1139"/>
                    <a:pt x="636" y="1106"/>
                    <a:pt x="1" y="0"/>
                  </a:cubicBezTo>
                  <a:close/>
                </a:path>
              </a:pathLst>
            </a:custGeom>
            <a:solidFill>
              <a:srgbClr val="372C6C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543;p89"/>
            <p:cNvSpPr/>
            <p:nvPr/>
          </p:nvSpPr>
          <p:spPr>
            <a:xfrm>
              <a:off x="1344288" y="4045774"/>
              <a:ext cx="341135" cy="376886"/>
            </a:xfrm>
            <a:custGeom>
              <a:avLst/>
              <a:gdLst/>
              <a:ahLst/>
              <a:cxnLst/>
              <a:rect l="l" t="t" r="r" b="b"/>
              <a:pathLst>
                <a:path w="6371" h="7039" extrusionOk="0">
                  <a:moveTo>
                    <a:pt x="974" y="0"/>
                  </a:moveTo>
                  <a:lnTo>
                    <a:pt x="1" y="7039"/>
                  </a:lnTo>
                  <a:lnTo>
                    <a:pt x="5389" y="7039"/>
                  </a:lnTo>
                  <a:lnTo>
                    <a:pt x="63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544;p89"/>
            <p:cNvSpPr/>
            <p:nvPr/>
          </p:nvSpPr>
          <p:spPr>
            <a:xfrm>
              <a:off x="1255081" y="4170803"/>
              <a:ext cx="311953" cy="198429"/>
            </a:xfrm>
            <a:custGeom>
              <a:avLst/>
              <a:gdLst/>
              <a:ahLst/>
              <a:cxnLst/>
              <a:rect l="l" t="t" r="r" b="b"/>
              <a:pathLst>
                <a:path w="5826" h="3706" extrusionOk="0">
                  <a:moveTo>
                    <a:pt x="2327" y="0"/>
                  </a:moveTo>
                  <a:cubicBezTo>
                    <a:pt x="2327" y="1"/>
                    <a:pt x="1403" y="487"/>
                    <a:pt x="1130" y="842"/>
                  </a:cubicBezTo>
                  <a:cubicBezTo>
                    <a:pt x="850" y="1189"/>
                    <a:pt x="0" y="1568"/>
                    <a:pt x="0" y="1568"/>
                  </a:cubicBezTo>
                  <a:lnTo>
                    <a:pt x="149" y="3705"/>
                  </a:lnTo>
                  <a:cubicBezTo>
                    <a:pt x="149" y="3705"/>
                    <a:pt x="2863" y="3392"/>
                    <a:pt x="3325" y="3252"/>
                  </a:cubicBezTo>
                  <a:cubicBezTo>
                    <a:pt x="3787" y="3103"/>
                    <a:pt x="5058" y="2476"/>
                    <a:pt x="5058" y="2476"/>
                  </a:cubicBezTo>
                  <a:cubicBezTo>
                    <a:pt x="4976" y="2415"/>
                    <a:pt x="4824" y="2395"/>
                    <a:pt x="4659" y="2395"/>
                  </a:cubicBezTo>
                  <a:cubicBezTo>
                    <a:pt x="4329" y="2395"/>
                    <a:pt x="3944" y="2476"/>
                    <a:pt x="3944" y="2476"/>
                  </a:cubicBezTo>
                  <a:cubicBezTo>
                    <a:pt x="4720" y="2179"/>
                    <a:pt x="5652" y="1428"/>
                    <a:pt x="5644" y="1238"/>
                  </a:cubicBezTo>
                  <a:cubicBezTo>
                    <a:pt x="5639" y="1121"/>
                    <a:pt x="5557" y="1100"/>
                    <a:pt x="5501" y="1100"/>
                  </a:cubicBezTo>
                  <a:cubicBezTo>
                    <a:pt x="5470" y="1100"/>
                    <a:pt x="5446" y="1106"/>
                    <a:pt x="5446" y="1106"/>
                  </a:cubicBezTo>
                  <a:cubicBezTo>
                    <a:pt x="5595" y="1007"/>
                    <a:pt x="5826" y="619"/>
                    <a:pt x="5801" y="487"/>
                  </a:cubicBezTo>
                  <a:cubicBezTo>
                    <a:pt x="5794" y="459"/>
                    <a:pt x="5757" y="448"/>
                    <a:pt x="5703" y="448"/>
                  </a:cubicBezTo>
                  <a:cubicBezTo>
                    <a:pt x="5510" y="448"/>
                    <a:pt x="5099" y="595"/>
                    <a:pt x="5099" y="595"/>
                  </a:cubicBezTo>
                  <a:cubicBezTo>
                    <a:pt x="5099" y="595"/>
                    <a:pt x="5801" y="165"/>
                    <a:pt x="5438" y="25"/>
                  </a:cubicBezTo>
                  <a:cubicBezTo>
                    <a:pt x="5410" y="14"/>
                    <a:pt x="5367" y="9"/>
                    <a:pt x="5312" y="9"/>
                  </a:cubicBezTo>
                  <a:cubicBezTo>
                    <a:pt x="4654" y="9"/>
                    <a:pt x="2228" y="768"/>
                    <a:pt x="2228" y="768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545;p89"/>
            <p:cNvSpPr/>
            <p:nvPr/>
          </p:nvSpPr>
          <p:spPr>
            <a:xfrm>
              <a:off x="1250199" y="4254750"/>
              <a:ext cx="38925" cy="113574"/>
            </a:xfrm>
            <a:custGeom>
              <a:avLst/>
              <a:gdLst/>
              <a:ahLst/>
              <a:cxnLst/>
              <a:rect l="l" t="t" r="r" b="b"/>
              <a:pathLst>
                <a:path w="636" h="2121" extrusionOk="0">
                  <a:moveTo>
                    <a:pt x="0" y="0"/>
                  </a:moveTo>
                  <a:lnTo>
                    <a:pt x="149" y="2121"/>
                  </a:lnTo>
                  <a:lnTo>
                    <a:pt x="635" y="20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2C6C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546;p89"/>
            <p:cNvSpPr/>
            <p:nvPr/>
          </p:nvSpPr>
          <p:spPr>
            <a:xfrm>
              <a:off x="1972163" y="3626031"/>
              <a:ext cx="291660" cy="307120"/>
            </a:xfrm>
            <a:custGeom>
              <a:avLst/>
              <a:gdLst/>
              <a:ahLst/>
              <a:cxnLst/>
              <a:rect l="l" t="t" r="r" b="b"/>
              <a:pathLst>
                <a:path w="5447" h="5736" extrusionOk="0">
                  <a:moveTo>
                    <a:pt x="5017" y="0"/>
                  </a:moveTo>
                  <a:cubicBezTo>
                    <a:pt x="5017" y="0"/>
                    <a:pt x="3763" y="867"/>
                    <a:pt x="2797" y="1321"/>
                  </a:cubicBezTo>
                  <a:cubicBezTo>
                    <a:pt x="2014" y="1700"/>
                    <a:pt x="1444" y="2327"/>
                    <a:pt x="1444" y="2327"/>
                  </a:cubicBezTo>
                  <a:lnTo>
                    <a:pt x="0" y="4258"/>
                  </a:lnTo>
                  <a:lnTo>
                    <a:pt x="1444" y="5735"/>
                  </a:lnTo>
                  <a:lnTo>
                    <a:pt x="1890" y="5100"/>
                  </a:lnTo>
                  <a:cubicBezTo>
                    <a:pt x="2896" y="4910"/>
                    <a:pt x="3020" y="4217"/>
                    <a:pt x="3020" y="4217"/>
                  </a:cubicBezTo>
                  <a:cubicBezTo>
                    <a:pt x="3020" y="4217"/>
                    <a:pt x="3358" y="4342"/>
                    <a:pt x="3665" y="4342"/>
                  </a:cubicBezTo>
                  <a:cubicBezTo>
                    <a:pt x="3759" y="4342"/>
                    <a:pt x="3850" y="4330"/>
                    <a:pt x="3928" y="4299"/>
                  </a:cubicBezTo>
                  <a:cubicBezTo>
                    <a:pt x="4258" y="4167"/>
                    <a:pt x="4250" y="3821"/>
                    <a:pt x="4250" y="3821"/>
                  </a:cubicBezTo>
                  <a:cubicBezTo>
                    <a:pt x="4712" y="3606"/>
                    <a:pt x="4555" y="3144"/>
                    <a:pt x="4555" y="3144"/>
                  </a:cubicBezTo>
                  <a:cubicBezTo>
                    <a:pt x="4580" y="3136"/>
                    <a:pt x="4596" y="3119"/>
                    <a:pt x="4613" y="3111"/>
                  </a:cubicBezTo>
                  <a:cubicBezTo>
                    <a:pt x="4885" y="2930"/>
                    <a:pt x="4869" y="2501"/>
                    <a:pt x="4588" y="2311"/>
                  </a:cubicBezTo>
                  <a:lnTo>
                    <a:pt x="3878" y="1783"/>
                  </a:lnTo>
                  <a:lnTo>
                    <a:pt x="5017" y="669"/>
                  </a:lnTo>
                  <a:cubicBezTo>
                    <a:pt x="5446" y="264"/>
                    <a:pt x="5017" y="0"/>
                    <a:pt x="50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47;p89"/>
            <p:cNvSpPr/>
            <p:nvPr/>
          </p:nvSpPr>
          <p:spPr>
            <a:xfrm>
              <a:off x="1972163" y="3854028"/>
              <a:ext cx="96809" cy="79992"/>
            </a:xfrm>
            <a:custGeom>
              <a:avLst/>
              <a:gdLst/>
              <a:ahLst/>
              <a:cxnLst/>
              <a:rect l="l" t="t" r="r" b="b"/>
              <a:pathLst>
                <a:path w="1808" h="1494" extrusionOk="0">
                  <a:moveTo>
                    <a:pt x="0" y="0"/>
                  </a:moveTo>
                  <a:lnTo>
                    <a:pt x="1461" y="1494"/>
                  </a:lnTo>
                  <a:lnTo>
                    <a:pt x="1807" y="1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2C6C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48;p89"/>
            <p:cNvSpPr/>
            <p:nvPr/>
          </p:nvSpPr>
          <p:spPr>
            <a:xfrm>
              <a:off x="1502033" y="4045774"/>
              <a:ext cx="106073" cy="29663"/>
            </a:xfrm>
            <a:custGeom>
              <a:avLst/>
              <a:gdLst/>
              <a:ahLst/>
              <a:cxnLst/>
              <a:rect l="l" t="t" r="r" b="b"/>
              <a:pathLst>
                <a:path w="1981" h="554" fill="none" extrusionOk="0">
                  <a:moveTo>
                    <a:pt x="83" y="0"/>
                  </a:moveTo>
                  <a:lnTo>
                    <a:pt x="1" y="553"/>
                  </a:lnTo>
                  <a:lnTo>
                    <a:pt x="1907" y="553"/>
                  </a:lnTo>
                  <a:lnTo>
                    <a:pt x="1981" y="0"/>
                  </a:lnTo>
                </a:path>
              </a:pathLst>
            </a:custGeom>
            <a:noFill/>
            <a:ln w="39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49;p89"/>
            <p:cNvSpPr/>
            <p:nvPr/>
          </p:nvSpPr>
          <p:spPr>
            <a:xfrm>
              <a:off x="819862" y="4243249"/>
              <a:ext cx="444102" cy="278421"/>
            </a:xfrm>
            <a:custGeom>
              <a:avLst/>
              <a:gdLst/>
              <a:ahLst/>
              <a:cxnLst/>
              <a:rect l="l" t="t" r="r" b="b"/>
              <a:pathLst>
                <a:path w="8294" h="5200" extrusionOk="0">
                  <a:moveTo>
                    <a:pt x="8112" y="1"/>
                  </a:moveTo>
                  <a:cubicBezTo>
                    <a:pt x="7204" y="290"/>
                    <a:pt x="4885" y="108"/>
                    <a:pt x="2765" y="364"/>
                  </a:cubicBezTo>
                  <a:cubicBezTo>
                    <a:pt x="2096" y="446"/>
                    <a:pt x="1601" y="661"/>
                    <a:pt x="1238" y="908"/>
                  </a:cubicBezTo>
                  <a:cubicBezTo>
                    <a:pt x="512" y="1280"/>
                    <a:pt x="0" y="2047"/>
                    <a:pt x="0" y="2930"/>
                  </a:cubicBezTo>
                  <a:cubicBezTo>
                    <a:pt x="0" y="4192"/>
                    <a:pt x="1015" y="5199"/>
                    <a:pt x="2269" y="5199"/>
                  </a:cubicBezTo>
                  <a:cubicBezTo>
                    <a:pt x="2459" y="5199"/>
                    <a:pt x="2632" y="5183"/>
                    <a:pt x="2806" y="5141"/>
                  </a:cubicBezTo>
                  <a:cubicBezTo>
                    <a:pt x="4902" y="4770"/>
                    <a:pt x="8293" y="2633"/>
                    <a:pt x="8293" y="2633"/>
                  </a:cubicBezTo>
                  <a:lnTo>
                    <a:pt x="8112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50;p89"/>
            <p:cNvSpPr/>
            <p:nvPr/>
          </p:nvSpPr>
          <p:spPr>
            <a:xfrm>
              <a:off x="1184347" y="3454579"/>
              <a:ext cx="248824" cy="314187"/>
            </a:xfrm>
            <a:custGeom>
              <a:avLst/>
              <a:gdLst/>
              <a:ahLst/>
              <a:cxnLst/>
              <a:rect l="l" t="t" r="r" b="b"/>
              <a:pathLst>
                <a:path w="4647" h="5868" extrusionOk="0">
                  <a:moveTo>
                    <a:pt x="1" y="2352"/>
                  </a:moveTo>
                  <a:cubicBezTo>
                    <a:pt x="1" y="1057"/>
                    <a:pt x="1073" y="1"/>
                    <a:pt x="2394" y="34"/>
                  </a:cubicBezTo>
                  <a:cubicBezTo>
                    <a:pt x="3664" y="75"/>
                    <a:pt x="4646" y="1181"/>
                    <a:pt x="4646" y="2443"/>
                  </a:cubicBezTo>
                  <a:lnTo>
                    <a:pt x="4275" y="5323"/>
                  </a:lnTo>
                  <a:cubicBezTo>
                    <a:pt x="4234" y="5653"/>
                    <a:pt x="3904" y="5868"/>
                    <a:pt x="3582" y="5777"/>
                  </a:cubicBezTo>
                  <a:lnTo>
                    <a:pt x="1965" y="5290"/>
                  </a:lnTo>
                  <a:cubicBezTo>
                    <a:pt x="1684" y="5207"/>
                    <a:pt x="1437" y="5042"/>
                    <a:pt x="1263" y="4820"/>
                  </a:cubicBezTo>
                  <a:cubicBezTo>
                    <a:pt x="818" y="4217"/>
                    <a:pt x="1" y="3054"/>
                    <a:pt x="1" y="23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51;p89"/>
            <p:cNvSpPr/>
            <p:nvPr/>
          </p:nvSpPr>
          <p:spPr>
            <a:xfrm>
              <a:off x="1419840" y="3630904"/>
              <a:ext cx="28325" cy="53917"/>
            </a:xfrm>
            <a:custGeom>
              <a:avLst/>
              <a:gdLst/>
              <a:ahLst/>
              <a:cxnLst/>
              <a:rect l="l" t="t" r="r" b="b"/>
              <a:pathLst>
                <a:path w="529" h="1007" extrusionOk="0">
                  <a:moveTo>
                    <a:pt x="133" y="0"/>
                  </a:moveTo>
                  <a:lnTo>
                    <a:pt x="488" y="594"/>
                  </a:lnTo>
                  <a:cubicBezTo>
                    <a:pt x="529" y="669"/>
                    <a:pt x="496" y="751"/>
                    <a:pt x="422" y="792"/>
                  </a:cubicBezTo>
                  <a:lnTo>
                    <a:pt x="1" y="100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52;p89"/>
            <p:cNvSpPr/>
            <p:nvPr/>
          </p:nvSpPr>
          <p:spPr>
            <a:xfrm>
              <a:off x="1023978" y="3389628"/>
              <a:ext cx="369407" cy="421112"/>
            </a:xfrm>
            <a:custGeom>
              <a:avLst/>
              <a:gdLst/>
              <a:ahLst/>
              <a:cxnLst/>
              <a:rect l="l" t="t" r="r" b="b"/>
              <a:pathLst>
                <a:path w="6899" h="7865" extrusionOk="0">
                  <a:moveTo>
                    <a:pt x="1420" y="6998"/>
                  </a:moveTo>
                  <a:cubicBezTo>
                    <a:pt x="2327" y="7394"/>
                    <a:pt x="3598" y="7856"/>
                    <a:pt x="4564" y="7864"/>
                  </a:cubicBezTo>
                  <a:cubicBezTo>
                    <a:pt x="3532" y="3887"/>
                    <a:pt x="6189" y="2311"/>
                    <a:pt x="6701" y="1032"/>
                  </a:cubicBezTo>
                  <a:cubicBezTo>
                    <a:pt x="6899" y="537"/>
                    <a:pt x="6527" y="1"/>
                    <a:pt x="5991" y="1"/>
                  </a:cubicBezTo>
                  <a:lnTo>
                    <a:pt x="4209" y="1"/>
                  </a:lnTo>
                  <a:cubicBezTo>
                    <a:pt x="421" y="1"/>
                    <a:pt x="0" y="3153"/>
                    <a:pt x="83" y="5051"/>
                  </a:cubicBezTo>
                  <a:cubicBezTo>
                    <a:pt x="124" y="5909"/>
                    <a:pt x="636" y="6660"/>
                    <a:pt x="1420" y="699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74220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718191" y="718994"/>
            <a:ext cx="4572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+mj-lt"/>
              <a:buAutoNum type="arabicPeriod"/>
              <a:defRPr/>
            </a:pPr>
            <a:endParaRPr lang="es-ES" sz="16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342900" lvl="0" indent="-342900" algn="just">
              <a:buClr>
                <a:schemeClr val="bg1"/>
              </a:buClr>
              <a:buFont typeface="+mj-lt"/>
              <a:buAutoNum type="arabicPeriod" startAt="3"/>
              <a:defRPr/>
            </a:pPr>
            <a:r>
              <a:rPr lang="es-ES" sz="1600" u="sng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En las adquisiciones y contrataciones complejas y aquellas sobre los montos que determine el reglamento,</a:t>
            </a:r>
            <a:r>
              <a:rPr lang="es-ES" sz="16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los organismos del Estado deberán previamente obtener y analizar información técnica de los bienes o servicios requeridos (precios, costos asociados, vida útil u otras.)</a:t>
            </a:r>
          </a:p>
          <a:p>
            <a:pPr marL="342900" lvl="0" indent="-342900">
              <a:buFont typeface="+mj-lt"/>
              <a:buAutoNum type="arabicPeriod" startAt="3"/>
              <a:defRPr/>
            </a:pPr>
            <a:endParaRPr lang="es-ES" sz="16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342900" lvl="0" indent="-342900" algn="just">
              <a:buClr>
                <a:schemeClr val="bg1"/>
              </a:buClr>
              <a:buFont typeface="+mj-lt"/>
              <a:buAutoNum type="arabicPeriod" startAt="3"/>
              <a:defRPr/>
            </a:pPr>
            <a:r>
              <a:rPr lang="es-ES" sz="16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Si para ello se requiere hacer consultas a terceros ajenos al organismo, éstas deberán efectuarse mediante una consulta pública a través del </a:t>
            </a:r>
            <a:r>
              <a:rPr lang="es-ES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Sistema de Información y Gestión de Compras y Contrataciones Públicas</a:t>
            </a:r>
            <a:r>
              <a:rPr lang="es-ES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</a:p>
          <a:p>
            <a:pPr lvl="0">
              <a:defRPr/>
            </a:pPr>
            <a:endParaRPr lang="es-ES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79657" y="1009831"/>
            <a:ext cx="25799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000" b="1" dirty="0">
                <a:solidFill>
                  <a:schemeClr val="dk1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rPr>
              <a:t>Art. 35 bis </a:t>
            </a:r>
            <a:r>
              <a:rPr lang="es-ES" sz="2000" b="1" dirty="0">
                <a:solidFill>
                  <a:schemeClr val="bg1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rPr>
              <a:t>Proceso de preparación de la contratación</a:t>
            </a:r>
          </a:p>
        </p:txBody>
      </p:sp>
      <p:grpSp>
        <p:nvGrpSpPr>
          <p:cNvPr id="7" name="Google Shape;3531;p89"/>
          <p:cNvGrpSpPr/>
          <p:nvPr/>
        </p:nvGrpSpPr>
        <p:grpSpPr>
          <a:xfrm>
            <a:off x="717452" y="3248523"/>
            <a:ext cx="1543822" cy="1754063"/>
            <a:chOff x="720000" y="3389200"/>
            <a:chExt cx="1543822" cy="1754063"/>
          </a:xfrm>
        </p:grpSpPr>
        <p:sp>
          <p:nvSpPr>
            <p:cNvPr id="8" name="Google Shape;3532;p89"/>
            <p:cNvSpPr/>
            <p:nvPr/>
          </p:nvSpPr>
          <p:spPr>
            <a:xfrm>
              <a:off x="1115862" y="3389200"/>
              <a:ext cx="315969" cy="256736"/>
            </a:xfrm>
            <a:custGeom>
              <a:avLst/>
              <a:gdLst/>
              <a:ahLst/>
              <a:cxnLst/>
              <a:rect l="l" t="t" r="r" b="b"/>
              <a:pathLst>
                <a:path w="5901" h="4795" extrusionOk="0">
                  <a:moveTo>
                    <a:pt x="1" y="4795"/>
                  </a:moveTo>
                  <a:lnTo>
                    <a:pt x="3565" y="4795"/>
                  </a:lnTo>
                  <a:cubicBezTo>
                    <a:pt x="4861" y="4795"/>
                    <a:pt x="5901" y="3738"/>
                    <a:pt x="5901" y="2451"/>
                  </a:cubicBezTo>
                  <a:lnTo>
                    <a:pt x="5901" y="595"/>
                  </a:lnTo>
                  <a:cubicBezTo>
                    <a:pt x="5901" y="265"/>
                    <a:pt x="5637" y="1"/>
                    <a:pt x="5315" y="1"/>
                  </a:cubicBezTo>
                  <a:lnTo>
                    <a:pt x="2295" y="1"/>
                  </a:lnTo>
                  <a:cubicBezTo>
                    <a:pt x="1024" y="1"/>
                    <a:pt x="1" y="1032"/>
                    <a:pt x="1" y="2294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533;p89"/>
            <p:cNvSpPr/>
            <p:nvPr/>
          </p:nvSpPr>
          <p:spPr>
            <a:xfrm>
              <a:off x="847224" y="4567574"/>
              <a:ext cx="752521" cy="575689"/>
            </a:xfrm>
            <a:custGeom>
              <a:avLst/>
              <a:gdLst/>
              <a:ahLst/>
              <a:cxnLst/>
              <a:rect l="l" t="t" r="r" b="b"/>
              <a:pathLst>
                <a:path w="14054" h="10752" extrusionOk="0">
                  <a:moveTo>
                    <a:pt x="2765" y="0"/>
                  </a:moveTo>
                  <a:lnTo>
                    <a:pt x="1" y="10752"/>
                  </a:lnTo>
                  <a:lnTo>
                    <a:pt x="12873" y="10752"/>
                  </a:lnTo>
                  <a:cubicBezTo>
                    <a:pt x="12873" y="10752"/>
                    <a:pt x="14053" y="3738"/>
                    <a:pt x="1342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534;p89"/>
            <p:cNvSpPr/>
            <p:nvPr/>
          </p:nvSpPr>
          <p:spPr>
            <a:xfrm>
              <a:off x="968773" y="4568002"/>
              <a:ext cx="601364" cy="105211"/>
            </a:xfrm>
            <a:custGeom>
              <a:avLst/>
              <a:gdLst/>
              <a:ahLst/>
              <a:cxnLst/>
              <a:rect l="l" t="t" r="r" b="b"/>
              <a:pathLst>
                <a:path w="11231" h="1965" extrusionOk="0">
                  <a:moveTo>
                    <a:pt x="503" y="1"/>
                  </a:moveTo>
                  <a:lnTo>
                    <a:pt x="0" y="1964"/>
                  </a:lnTo>
                  <a:lnTo>
                    <a:pt x="11230" y="504"/>
                  </a:lnTo>
                  <a:cubicBezTo>
                    <a:pt x="11206" y="331"/>
                    <a:pt x="11189" y="157"/>
                    <a:pt x="11156" y="1"/>
                  </a:cubicBezTo>
                  <a:close/>
                </a:path>
              </a:pathLst>
            </a:custGeom>
            <a:solidFill>
              <a:srgbClr val="372C6C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35;p89"/>
            <p:cNvSpPr/>
            <p:nvPr/>
          </p:nvSpPr>
          <p:spPr>
            <a:xfrm>
              <a:off x="720000" y="3824846"/>
              <a:ext cx="1345854" cy="1007777"/>
            </a:xfrm>
            <a:custGeom>
              <a:avLst/>
              <a:gdLst/>
              <a:ahLst/>
              <a:cxnLst/>
              <a:rect l="l" t="t" r="r" b="b"/>
              <a:pathLst>
                <a:path w="25135" h="18822" extrusionOk="0">
                  <a:moveTo>
                    <a:pt x="8565" y="1"/>
                  </a:moveTo>
                  <a:lnTo>
                    <a:pt x="8565" y="9"/>
                  </a:lnTo>
                  <a:lnTo>
                    <a:pt x="4209" y="1181"/>
                  </a:lnTo>
                  <a:cubicBezTo>
                    <a:pt x="3945" y="1255"/>
                    <a:pt x="3722" y="1445"/>
                    <a:pt x="3615" y="1692"/>
                  </a:cubicBezTo>
                  <a:cubicBezTo>
                    <a:pt x="3012" y="2988"/>
                    <a:pt x="1114" y="7179"/>
                    <a:pt x="751" y="9308"/>
                  </a:cubicBezTo>
                  <a:cubicBezTo>
                    <a:pt x="751" y="9308"/>
                    <a:pt x="0" y="11916"/>
                    <a:pt x="1684" y="12898"/>
                  </a:cubicBezTo>
                  <a:cubicBezTo>
                    <a:pt x="2039" y="13098"/>
                    <a:pt x="2439" y="13192"/>
                    <a:pt x="2841" y="13192"/>
                  </a:cubicBezTo>
                  <a:cubicBezTo>
                    <a:pt x="2953" y="13192"/>
                    <a:pt x="3066" y="13184"/>
                    <a:pt x="3177" y="13170"/>
                  </a:cubicBezTo>
                  <a:lnTo>
                    <a:pt x="4332" y="13005"/>
                  </a:lnTo>
                  <a:lnTo>
                    <a:pt x="4332" y="13005"/>
                  </a:lnTo>
                  <a:lnTo>
                    <a:pt x="3375" y="18781"/>
                  </a:lnTo>
                  <a:cubicBezTo>
                    <a:pt x="3375" y="18781"/>
                    <a:pt x="3682" y="18821"/>
                    <a:pt x="4146" y="18821"/>
                  </a:cubicBezTo>
                  <a:cubicBezTo>
                    <a:pt x="5388" y="18821"/>
                    <a:pt x="7758" y="18532"/>
                    <a:pt x="8359" y="16405"/>
                  </a:cubicBezTo>
                  <a:lnTo>
                    <a:pt x="8871" y="13880"/>
                  </a:lnTo>
                  <a:lnTo>
                    <a:pt x="14028" y="13880"/>
                  </a:lnTo>
                  <a:cubicBezTo>
                    <a:pt x="14028" y="13880"/>
                    <a:pt x="13665" y="16801"/>
                    <a:pt x="16759" y="17882"/>
                  </a:cubicBezTo>
                  <a:lnTo>
                    <a:pt x="15885" y="11454"/>
                  </a:lnTo>
                  <a:lnTo>
                    <a:pt x="16338" y="8970"/>
                  </a:lnTo>
                  <a:lnTo>
                    <a:pt x="17989" y="10414"/>
                  </a:lnTo>
                  <a:cubicBezTo>
                    <a:pt x="18484" y="10843"/>
                    <a:pt x="19070" y="11173"/>
                    <a:pt x="19705" y="11330"/>
                  </a:cubicBezTo>
                  <a:cubicBezTo>
                    <a:pt x="19964" y="11399"/>
                    <a:pt x="20248" y="11446"/>
                    <a:pt x="20540" y="11446"/>
                  </a:cubicBezTo>
                  <a:cubicBezTo>
                    <a:pt x="21391" y="11446"/>
                    <a:pt x="22315" y="11052"/>
                    <a:pt x="22923" y="9688"/>
                  </a:cubicBezTo>
                  <a:cubicBezTo>
                    <a:pt x="24342" y="6511"/>
                    <a:pt x="25135" y="2336"/>
                    <a:pt x="25135" y="2336"/>
                  </a:cubicBezTo>
                  <a:lnTo>
                    <a:pt x="23253" y="397"/>
                  </a:lnTo>
                  <a:lnTo>
                    <a:pt x="19557" y="5793"/>
                  </a:lnTo>
                  <a:lnTo>
                    <a:pt x="16347" y="1379"/>
                  </a:lnTo>
                  <a:cubicBezTo>
                    <a:pt x="16215" y="1205"/>
                    <a:pt x="16033" y="1073"/>
                    <a:pt x="15810" y="1015"/>
                  </a:cubicBezTo>
                  <a:lnTo>
                    <a:pt x="11586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536;p89"/>
            <p:cNvSpPr/>
            <p:nvPr/>
          </p:nvSpPr>
          <p:spPr>
            <a:xfrm>
              <a:off x="1178618" y="3824846"/>
              <a:ext cx="325661" cy="742742"/>
            </a:xfrm>
            <a:custGeom>
              <a:avLst/>
              <a:gdLst/>
              <a:ahLst/>
              <a:cxnLst/>
              <a:rect l="l" t="t" r="r" b="b"/>
              <a:pathLst>
                <a:path w="6082" h="13872" extrusionOk="0">
                  <a:moveTo>
                    <a:pt x="0" y="1"/>
                  </a:moveTo>
                  <a:cubicBezTo>
                    <a:pt x="0" y="1"/>
                    <a:pt x="1568" y="8623"/>
                    <a:pt x="306" y="13871"/>
                  </a:cubicBezTo>
                  <a:lnTo>
                    <a:pt x="5463" y="13871"/>
                  </a:lnTo>
                  <a:cubicBezTo>
                    <a:pt x="5463" y="13871"/>
                    <a:pt x="6082" y="7641"/>
                    <a:pt x="5958" y="6296"/>
                  </a:cubicBezTo>
                  <a:cubicBezTo>
                    <a:pt x="5793" y="4440"/>
                    <a:pt x="3862" y="1172"/>
                    <a:pt x="30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537;p89"/>
            <p:cNvSpPr/>
            <p:nvPr/>
          </p:nvSpPr>
          <p:spPr>
            <a:xfrm>
              <a:off x="1194949" y="4287424"/>
              <a:ext cx="299638" cy="280616"/>
            </a:xfrm>
            <a:custGeom>
              <a:avLst/>
              <a:gdLst/>
              <a:ahLst/>
              <a:cxnLst/>
              <a:rect l="l" t="t" r="r" b="b"/>
              <a:pathLst>
                <a:path w="5596" h="5241" extrusionOk="0">
                  <a:moveTo>
                    <a:pt x="5595" y="1"/>
                  </a:moveTo>
                  <a:cubicBezTo>
                    <a:pt x="3970" y="521"/>
                    <a:pt x="1981" y="785"/>
                    <a:pt x="479" y="909"/>
                  </a:cubicBezTo>
                  <a:cubicBezTo>
                    <a:pt x="446" y="2435"/>
                    <a:pt x="314" y="3945"/>
                    <a:pt x="1" y="5241"/>
                  </a:cubicBezTo>
                  <a:lnTo>
                    <a:pt x="5158" y="5241"/>
                  </a:lnTo>
                  <a:cubicBezTo>
                    <a:pt x="5158" y="5232"/>
                    <a:pt x="5447" y="2270"/>
                    <a:pt x="5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538;p89"/>
            <p:cNvSpPr/>
            <p:nvPr/>
          </p:nvSpPr>
          <p:spPr>
            <a:xfrm>
              <a:off x="1178618" y="3512462"/>
              <a:ext cx="263388" cy="494465"/>
            </a:xfrm>
            <a:custGeom>
              <a:avLst/>
              <a:gdLst/>
              <a:ahLst/>
              <a:cxnLst/>
              <a:rect l="l" t="t" r="r" b="b"/>
              <a:pathLst>
                <a:path w="4919" h="9235" extrusionOk="0">
                  <a:moveTo>
                    <a:pt x="1717" y="1"/>
                  </a:moveTo>
                  <a:cubicBezTo>
                    <a:pt x="1304" y="884"/>
                    <a:pt x="537" y="1016"/>
                    <a:pt x="537" y="1016"/>
                  </a:cubicBezTo>
                  <a:cubicBezTo>
                    <a:pt x="562" y="1676"/>
                    <a:pt x="347" y="2072"/>
                    <a:pt x="207" y="2270"/>
                  </a:cubicBezTo>
                  <a:cubicBezTo>
                    <a:pt x="256" y="2451"/>
                    <a:pt x="0" y="5843"/>
                    <a:pt x="0" y="5843"/>
                  </a:cubicBezTo>
                  <a:cubicBezTo>
                    <a:pt x="0" y="5843"/>
                    <a:pt x="314" y="7856"/>
                    <a:pt x="463" y="9185"/>
                  </a:cubicBezTo>
                  <a:cubicBezTo>
                    <a:pt x="883" y="9209"/>
                    <a:pt x="1321" y="9234"/>
                    <a:pt x="1775" y="9234"/>
                  </a:cubicBezTo>
                  <a:cubicBezTo>
                    <a:pt x="2864" y="9234"/>
                    <a:pt x="3903" y="9119"/>
                    <a:pt x="4844" y="8929"/>
                  </a:cubicBezTo>
                  <a:cubicBezTo>
                    <a:pt x="4217" y="7650"/>
                    <a:pt x="3474" y="6453"/>
                    <a:pt x="3037" y="5843"/>
                  </a:cubicBezTo>
                  <a:lnTo>
                    <a:pt x="2955" y="4201"/>
                  </a:lnTo>
                  <a:cubicBezTo>
                    <a:pt x="3141" y="4201"/>
                    <a:pt x="3320" y="4602"/>
                    <a:pt x="3491" y="4602"/>
                  </a:cubicBezTo>
                  <a:cubicBezTo>
                    <a:pt x="3502" y="4602"/>
                    <a:pt x="3513" y="4600"/>
                    <a:pt x="3524" y="4597"/>
                  </a:cubicBezTo>
                  <a:cubicBezTo>
                    <a:pt x="4918" y="4126"/>
                    <a:pt x="4555" y="2427"/>
                    <a:pt x="4349" y="1503"/>
                  </a:cubicBezTo>
                  <a:cubicBezTo>
                    <a:pt x="4258" y="1073"/>
                    <a:pt x="4135" y="603"/>
                    <a:pt x="3936" y="182"/>
                  </a:cubicBezTo>
                  <a:cubicBezTo>
                    <a:pt x="3656" y="289"/>
                    <a:pt x="3372" y="328"/>
                    <a:pt x="3106" y="328"/>
                  </a:cubicBezTo>
                  <a:cubicBezTo>
                    <a:pt x="2340" y="328"/>
                    <a:pt x="1717" y="1"/>
                    <a:pt x="17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39;p89"/>
            <p:cNvSpPr/>
            <p:nvPr/>
          </p:nvSpPr>
          <p:spPr>
            <a:xfrm>
              <a:off x="1207800" y="3512462"/>
              <a:ext cx="185587" cy="70355"/>
            </a:xfrm>
            <a:custGeom>
              <a:avLst/>
              <a:gdLst/>
              <a:ahLst/>
              <a:cxnLst/>
              <a:rect l="l" t="t" r="r" b="b"/>
              <a:pathLst>
                <a:path w="3466" h="1314" extrusionOk="0">
                  <a:moveTo>
                    <a:pt x="1188" y="1"/>
                  </a:moveTo>
                  <a:cubicBezTo>
                    <a:pt x="776" y="884"/>
                    <a:pt x="0" y="1016"/>
                    <a:pt x="0" y="1016"/>
                  </a:cubicBezTo>
                  <a:cubicBezTo>
                    <a:pt x="8" y="1115"/>
                    <a:pt x="0" y="1222"/>
                    <a:pt x="0" y="1313"/>
                  </a:cubicBezTo>
                  <a:cubicBezTo>
                    <a:pt x="21" y="1313"/>
                    <a:pt x="42" y="1313"/>
                    <a:pt x="64" y="1313"/>
                  </a:cubicBezTo>
                  <a:cubicBezTo>
                    <a:pt x="502" y="1313"/>
                    <a:pt x="1221" y="1224"/>
                    <a:pt x="1543" y="603"/>
                  </a:cubicBezTo>
                  <a:cubicBezTo>
                    <a:pt x="1543" y="603"/>
                    <a:pt x="1920" y="723"/>
                    <a:pt x="2368" y="723"/>
                  </a:cubicBezTo>
                  <a:cubicBezTo>
                    <a:pt x="2743" y="723"/>
                    <a:pt x="3169" y="639"/>
                    <a:pt x="3466" y="331"/>
                  </a:cubicBezTo>
                  <a:lnTo>
                    <a:pt x="3400" y="182"/>
                  </a:lnTo>
                  <a:cubicBezTo>
                    <a:pt x="3119" y="289"/>
                    <a:pt x="2836" y="328"/>
                    <a:pt x="2571" y="328"/>
                  </a:cubicBezTo>
                  <a:cubicBezTo>
                    <a:pt x="1807" y="328"/>
                    <a:pt x="1188" y="1"/>
                    <a:pt x="1188" y="1"/>
                  </a:cubicBezTo>
                  <a:close/>
                </a:path>
              </a:pathLst>
            </a:custGeom>
            <a:solidFill>
              <a:srgbClr val="F87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40;p89"/>
            <p:cNvSpPr/>
            <p:nvPr/>
          </p:nvSpPr>
          <p:spPr>
            <a:xfrm>
              <a:off x="1126036" y="3599098"/>
              <a:ext cx="92847" cy="85614"/>
            </a:xfrm>
            <a:custGeom>
              <a:avLst/>
              <a:gdLst/>
              <a:ahLst/>
              <a:cxnLst/>
              <a:rect l="l" t="t" r="r" b="b"/>
              <a:pathLst>
                <a:path w="1734" h="1599" extrusionOk="0">
                  <a:moveTo>
                    <a:pt x="766" y="0"/>
                  </a:moveTo>
                  <a:cubicBezTo>
                    <a:pt x="593" y="0"/>
                    <a:pt x="427" y="60"/>
                    <a:pt x="298" y="182"/>
                  </a:cubicBezTo>
                  <a:cubicBezTo>
                    <a:pt x="1" y="454"/>
                    <a:pt x="9" y="965"/>
                    <a:pt x="322" y="1304"/>
                  </a:cubicBezTo>
                  <a:cubicBezTo>
                    <a:pt x="496" y="1496"/>
                    <a:pt x="734" y="1598"/>
                    <a:pt x="964" y="1598"/>
                  </a:cubicBezTo>
                  <a:cubicBezTo>
                    <a:pt x="1137" y="1598"/>
                    <a:pt x="1305" y="1540"/>
                    <a:pt x="1436" y="1419"/>
                  </a:cubicBezTo>
                  <a:cubicBezTo>
                    <a:pt x="1733" y="1139"/>
                    <a:pt x="1725" y="635"/>
                    <a:pt x="1412" y="297"/>
                  </a:cubicBezTo>
                  <a:cubicBezTo>
                    <a:pt x="1230" y="101"/>
                    <a:pt x="992" y="0"/>
                    <a:pt x="766" y="0"/>
                  </a:cubicBezTo>
                  <a:close/>
                </a:path>
              </a:pathLst>
            </a:custGeom>
            <a:solidFill>
              <a:srgbClr val="FFA1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41;p89"/>
            <p:cNvSpPr/>
            <p:nvPr/>
          </p:nvSpPr>
          <p:spPr>
            <a:xfrm>
              <a:off x="971825" y="4120898"/>
              <a:ext cx="38927" cy="140549"/>
            </a:xfrm>
            <a:custGeom>
              <a:avLst/>
              <a:gdLst/>
              <a:ahLst/>
              <a:cxnLst/>
              <a:rect l="l" t="t" r="r" b="b"/>
              <a:pathLst>
                <a:path w="727" h="2625" extrusionOk="0">
                  <a:moveTo>
                    <a:pt x="727" y="0"/>
                  </a:moveTo>
                  <a:lnTo>
                    <a:pt x="727" y="0"/>
                  </a:lnTo>
                  <a:cubicBezTo>
                    <a:pt x="248" y="2005"/>
                    <a:pt x="1" y="2624"/>
                    <a:pt x="1" y="2624"/>
                  </a:cubicBezTo>
                  <a:lnTo>
                    <a:pt x="644" y="2583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372C6C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542;p89"/>
            <p:cNvSpPr/>
            <p:nvPr/>
          </p:nvSpPr>
          <p:spPr>
            <a:xfrm>
              <a:off x="1240463" y="3682147"/>
              <a:ext cx="99487" cy="121113"/>
            </a:xfrm>
            <a:custGeom>
              <a:avLst/>
              <a:gdLst/>
              <a:ahLst/>
              <a:cxnLst/>
              <a:rect l="l" t="t" r="r" b="b"/>
              <a:pathLst>
                <a:path w="1858" h="2262" extrusionOk="0">
                  <a:moveTo>
                    <a:pt x="1" y="0"/>
                  </a:moveTo>
                  <a:cubicBezTo>
                    <a:pt x="1" y="1"/>
                    <a:pt x="108" y="1783"/>
                    <a:pt x="1857" y="2261"/>
                  </a:cubicBezTo>
                  <a:lnTo>
                    <a:pt x="1857" y="1139"/>
                  </a:lnTo>
                  <a:cubicBezTo>
                    <a:pt x="1857" y="1139"/>
                    <a:pt x="636" y="1106"/>
                    <a:pt x="1" y="0"/>
                  </a:cubicBezTo>
                  <a:close/>
                </a:path>
              </a:pathLst>
            </a:custGeom>
            <a:solidFill>
              <a:srgbClr val="372C6C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543;p89"/>
            <p:cNvSpPr/>
            <p:nvPr/>
          </p:nvSpPr>
          <p:spPr>
            <a:xfrm>
              <a:off x="1344288" y="4045774"/>
              <a:ext cx="341135" cy="376886"/>
            </a:xfrm>
            <a:custGeom>
              <a:avLst/>
              <a:gdLst/>
              <a:ahLst/>
              <a:cxnLst/>
              <a:rect l="l" t="t" r="r" b="b"/>
              <a:pathLst>
                <a:path w="6371" h="7039" extrusionOk="0">
                  <a:moveTo>
                    <a:pt x="974" y="0"/>
                  </a:moveTo>
                  <a:lnTo>
                    <a:pt x="1" y="7039"/>
                  </a:lnTo>
                  <a:lnTo>
                    <a:pt x="5389" y="7039"/>
                  </a:lnTo>
                  <a:lnTo>
                    <a:pt x="63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544;p89"/>
            <p:cNvSpPr/>
            <p:nvPr/>
          </p:nvSpPr>
          <p:spPr>
            <a:xfrm>
              <a:off x="1255081" y="4170803"/>
              <a:ext cx="311953" cy="198429"/>
            </a:xfrm>
            <a:custGeom>
              <a:avLst/>
              <a:gdLst/>
              <a:ahLst/>
              <a:cxnLst/>
              <a:rect l="l" t="t" r="r" b="b"/>
              <a:pathLst>
                <a:path w="5826" h="3706" extrusionOk="0">
                  <a:moveTo>
                    <a:pt x="2327" y="0"/>
                  </a:moveTo>
                  <a:cubicBezTo>
                    <a:pt x="2327" y="1"/>
                    <a:pt x="1403" y="487"/>
                    <a:pt x="1130" y="842"/>
                  </a:cubicBezTo>
                  <a:cubicBezTo>
                    <a:pt x="850" y="1189"/>
                    <a:pt x="0" y="1568"/>
                    <a:pt x="0" y="1568"/>
                  </a:cubicBezTo>
                  <a:lnTo>
                    <a:pt x="149" y="3705"/>
                  </a:lnTo>
                  <a:cubicBezTo>
                    <a:pt x="149" y="3705"/>
                    <a:pt x="2863" y="3392"/>
                    <a:pt x="3325" y="3252"/>
                  </a:cubicBezTo>
                  <a:cubicBezTo>
                    <a:pt x="3787" y="3103"/>
                    <a:pt x="5058" y="2476"/>
                    <a:pt x="5058" y="2476"/>
                  </a:cubicBezTo>
                  <a:cubicBezTo>
                    <a:pt x="4976" y="2415"/>
                    <a:pt x="4824" y="2395"/>
                    <a:pt x="4659" y="2395"/>
                  </a:cubicBezTo>
                  <a:cubicBezTo>
                    <a:pt x="4329" y="2395"/>
                    <a:pt x="3944" y="2476"/>
                    <a:pt x="3944" y="2476"/>
                  </a:cubicBezTo>
                  <a:cubicBezTo>
                    <a:pt x="4720" y="2179"/>
                    <a:pt x="5652" y="1428"/>
                    <a:pt x="5644" y="1238"/>
                  </a:cubicBezTo>
                  <a:cubicBezTo>
                    <a:pt x="5639" y="1121"/>
                    <a:pt x="5557" y="1100"/>
                    <a:pt x="5501" y="1100"/>
                  </a:cubicBezTo>
                  <a:cubicBezTo>
                    <a:pt x="5470" y="1100"/>
                    <a:pt x="5446" y="1106"/>
                    <a:pt x="5446" y="1106"/>
                  </a:cubicBezTo>
                  <a:cubicBezTo>
                    <a:pt x="5595" y="1007"/>
                    <a:pt x="5826" y="619"/>
                    <a:pt x="5801" y="487"/>
                  </a:cubicBezTo>
                  <a:cubicBezTo>
                    <a:pt x="5794" y="459"/>
                    <a:pt x="5757" y="448"/>
                    <a:pt x="5703" y="448"/>
                  </a:cubicBezTo>
                  <a:cubicBezTo>
                    <a:pt x="5510" y="448"/>
                    <a:pt x="5099" y="595"/>
                    <a:pt x="5099" y="595"/>
                  </a:cubicBezTo>
                  <a:cubicBezTo>
                    <a:pt x="5099" y="595"/>
                    <a:pt x="5801" y="165"/>
                    <a:pt x="5438" y="25"/>
                  </a:cubicBezTo>
                  <a:cubicBezTo>
                    <a:pt x="5410" y="14"/>
                    <a:pt x="5367" y="9"/>
                    <a:pt x="5312" y="9"/>
                  </a:cubicBezTo>
                  <a:cubicBezTo>
                    <a:pt x="4654" y="9"/>
                    <a:pt x="2228" y="768"/>
                    <a:pt x="2228" y="768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545;p89"/>
            <p:cNvSpPr/>
            <p:nvPr/>
          </p:nvSpPr>
          <p:spPr>
            <a:xfrm>
              <a:off x="1250199" y="4254750"/>
              <a:ext cx="38925" cy="113574"/>
            </a:xfrm>
            <a:custGeom>
              <a:avLst/>
              <a:gdLst/>
              <a:ahLst/>
              <a:cxnLst/>
              <a:rect l="l" t="t" r="r" b="b"/>
              <a:pathLst>
                <a:path w="636" h="2121" extrusionOk="0">
                  <a:moveTo>
                    <a:pt x="0" y="0"/>
                  </a:moveTo>
                  <a:lnTo>
                    <a:pt x="149" y="2121"/>
                  </a:lnTo>
                  <a:lnTo>
                    <a:pt x="635" y="20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2C6C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546;p89"/>
            <p:cNvSpPr/>
            <p:nvPr/>
          </p:nvSpPr>
          <p:spPr>
            <a:xfrm>
              <a:off x="1972163" y="3626031"/>
              <a:ext cx="291660" cy="307120"/>
            </a:xfrm>
            <a:custGeom>
              <a:avLst/>
              <a:gdLst/>
              <a:ahLst/>
              <a:cxnLst/>
              <a:rect l="l" t="t" r="r" b="b"/>
              <a:pathLst>
                <a:path w="5447" h="5736" extrusionOk="0">
                  <a:moveTo>
                    <a:pt x="5017" y="0"/>
                  </a:moveTo>
                  <a:cubicBezTo>
                    <a:pt x="5017" y="0"/>
                    <a:pt x="3763" y="867"/>
                    <a:pt x="2797" y="1321"/>
                  </a:cubicBezTo>
                  <a:cubicBezTo>
                    <a:pt x="2014" y="1700"/>
                    <a:pt x="1444" y="2327"/>
                    <a:pt x="1444" y="2327"/>
                  </a:cubicBezTo>
                  <a:lnTo>
                    <a:pt x="0" y="4258"/>
                  </a:lnTo>
                  <a:lnTo>
                    <a:pt x="1444" y="5735"/>
                  </a:lnTo>
                  <a:lnTo>
                    <a:pt x="1890" y="5100"/>
                  </a:lnTo>
                  <a:cubicBezTo>
                    <a:pt x="2896" y="4910"/>
                    <a:pt x="3020" y="4217"/>
                    <a:pt x="3020" y="4217"/>
                  </a:cubicBezTo>
                  <a:cubicBezTo>
                    <a:pt x="3020" y="4217"/>
                    <a:pt x="3358" y="4342"/>
                    <a:pt x="3665" y="4342"/>
                  </a:cubicBezTo>
                  <a:cubicBezTo>
                    <a:pt x="3759" y="4342"/>
                    <a:pt x="3850" y="4330"/>
                    <a:pt x="3928" y="4299"/>
                  </a:cubicBezTo>
                  <a:cubicBezTo>
                    <a:pt x="4258" y="4167"/>
                    <a:pt x="4250" y="3821"/>
                    <a:pt x="4250" y="3821"/>
                  </a:cubicBezTo>
                  <a:cubicBezTo>
                    <a:pt x="4712" y="3606"/>
                    <a:pt x="4555" y="3144"/>
                    <a:pt x="4555" y="3144"/>
                  </a:cubicBezTo>
                  <a:cubicBezTo>
                    <a:pt x="4580" y="3136"/>
                    <a:pt x="4596" y="3119"/>
                    <a:pt x="4613" y="3111"/>
                  </a:cubicBezTo>
                  <a:cubicBezTo>
                    <a:pt x="4885" y="2930"/>
                    <a:pt x="4869" y="2501"/>
                    <a:pt x="4588" y="2311"/>
                  </a:cubicBezTo>
                  <a:lnTo>
                    <a:pt x="3878" y="1783"/>
                  </a:lnTo>
                  <a:lnTo>
                    <a:pt x="5017" y="669"/>
                  </a:lnTo>
                  <a:cubicBezTo>
                    <a:pt x="5446" y="264"/>
                    <a:pt x="5017" y="0"/>
                    <a:pt x="50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47;p89"/>
            <p:cNvSpPr/>
            <p:nvPr/>
          </p:nvSpPr>
          <p:spPr>
            <a:xfrm>
              <a:off x="1972163" y="3854028"/>
              <a:ext cx="96809" cy="79992"/>
            </a:xfrm>
            <a:custGeom>
              <a:avLst/>
              <a:gdLst/>
              <a:ahLst/>
              <a:cxnLst/>
              <a:rect l="l" t="t" r="r" b="b"/>
              <a:pathLst>
                <a:path w="1808" h="1494" extrusionOk="0">
                  <a:moveTo>
                    <a:pt x="0" y="0"/>
                  </a:moveTo>
                  <a:lnTo>
                    <a:pt x="1461" y="1494"/>
                  </a:lnTo>
                  <a:lnTo>
                    <a:pt x="1807" y="1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2C6C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48;p89"/>
            <p:cNvSpPr/>
            <p:nvPr/>
          </p:nvSpPr>
          <p:spPr>
            <a:xfrm>
              <a:off x="1502033" y="4045774"/>
              <a:ext cx="106073" cy="29663"/>
            </a:xfrm>
            <a:custGeom>
              <a:avLst/>
              <a:gdLst/>
              <a:ahLst/>
              <a:cxnLst/>
              <a:rect l="l" t="t" r="r" b="b"/>
              <a:pathLst>
                <a:path w="1981" h="554" fill="none" extrusionOk="0">
                  <a:moveTo>
                    <a:pt x="83" y="0"/>
                  </a:moveTo>
                  <a:lnTo>
                    <a:pt x="1" y="553"/>
                  </a:lnTo>
                  <a:lnTo>
                    <a:pt x="1907" y="553"/>
                  </a:lnTo>
                  <a:lnTo>
                    <a:pt x="1981" y="0"/>
                  </a:lnTo>
                </a:path>
              </a:pathLst>
            </a:custGeom>
            <a:noFill/>
            <a:ln w="39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49;p89"/>
            <p:cNvSpPr/>
            <p:nvPr/>
          </p:nvSpPr>
          <p:spPr>
            <a:xfrm>
              <a:off x="819862" y="4243249"/>
              <a:ext cx="444102" cy="278421"/>
            </a:xfrm>
            <a:custGeom>
              <a:avLst/>
              <a:gdLst/>
              <a:ahLst/>
              <a:cxnLst/>
              <a:rect l="l" t="t" r="r" b="b"/>
              <a:pathLst>
                <a:path w="8294" h="5200" extrusionOk="0">
                  <a:moveTo>
                    <a:pt x="8112" y="1"/>
                  </a:moveTo>
                  <a:cubicBezTo>
                    <a:pt x="7204" y="290"/>
                    <a:pt x="4885" y="108"/>
                    <a:pt x="2765" y="364"/>
                  </a:cubicBezTo>
                  <a:cubicBezTo>
                    <a:pt x="2096" y="446"/>
                    <a:pt x="1601" y="661"/>
                    <a:pt x="1238" y="908"/>
                  </a:cubicBezTo>
                  <a:cubicBezTo>
                    <a:pt x="512" y="1280"/>
                    <a:pt x="0" y="2047"/>
                    <a:pt x="0" y="2930"/>
                  </a:cubicBezTo>
                  <a:cubicBezTo>
                    <a:pt x="0" y="4192"/>
                    <a:pt x="1015" y="5199"/>
                    <a:pt x="2269" y="5199"/>
                  </a:cubicBezTo>
                  <a:cubicBezTo>
                    <a:pt x="2459" y="5199"/>
                    <a:pt x="2632" y="5183"/>
                    <a:pt x="2806" y="5141"/>
                  </a:cubicBezTo>
                  <a:cubicBezTo>
                    <a:pt x="4902" y="4770"/>
                    <a:pt x="8293" y="2633"/>
                    <a:pt x="8293" y="2633"/>
                  </a:cubicBezTo>
                  <a:lnTo>
                    <a:pt x="8112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50;p89"/>
            <p:cNvSpPr/>
            <p:nvPr/>
          </p:nvSpPr>
          <p:spPr>
            <a:xfrm>
              <a:off x="1184347" y="3454579"/>
              <a:ext cx="248824" cy="314187"/>
            </a:xfrm>
            <a:custGeom>
              <a:avLst/>
              <a:gdLst/>
              <a:ahLst/>
              <a:cxnLst/>
              <a:rect l="l" t="t" r="r" b="b"/>
              <a:pathLst>
                <a:path w="4647" h="5868" extrusionOk="0">
                  <a:moveTo>
                    <a:pt x="1" y="2352"/>
                  </a:moveTo>
                  <a:cubicBezTo>
                    <a:pt x="1" y="1057"/>
                    <a:pt x="1073" y="1"/>
                    <a:pt x="2394" y="34"/>
                  </a:cubicBezTo>
                  <a:cubicBezTo>
                    <a:pt x="3664" y="75"/>
                    <a:pt x="4646" y="1181"/>
                    <a:pt x="4646" y="2443"/>
                  </a:cubicBezTo>
                  <a:lnTo>
                    <a:pt x="4275" y="5323"/>
                  </a:lnTo>
                  <a:cubicBezTo>
                    <a:pt x="4234" y="5653"/>
                    <a:pt x="3904" y="5868"/>
                    <a:pt x="3582" y="5777"/>
                  </a:cubicBezTo>
                  <a:lnTo>
                    <a:pt x="1965" y="5290"/>
                  </a:lnTo>
                  <a:cubicBezTo>
                    <a:pt x="1684" y="5207"/>
                    <a:pt x="1437" y="5042"/>
                    <a:pt x="1263" y="4820"/>
                  </a:cubicBezTo>
                  <a:cubicBezTo>
                    <a:pt x="818" y="4217"/>
                    <a:pt x="1" y="3054"/>
                    <a:pt x="1" y="23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51;p89"/>
            <p:cNvSpPr/>
            <p:nvPr/>
          </p:nvSpPr>
          <p:spPr>
            <a:xfrm>
              <a:off x="1419840" y="3630904"/>
              <a:ext cx="28325" cy="53917"/>
            </a:xfrm>
            <a:custGeom>
              <a:avLst/>
              <a:gdLst/>
              <a:ahLst/>
              <a:cxnLst/>
              <a:rect l="l" t="t" r="r" b="b"/>
              <a:pathLst>
                <a:path w="529" h="1007" extrusionOk="0">
                  <a:moveTo>
                    <a:pt x="133" y="0"/>
                  </a:moveTo>
                  <a:lnTo>
                    <a:pt x="488" y="594"/>
                  </a:lnTo>
                  <a:cubicBezTo>
                    <a:pt x="529" y="669"/>
                    <a:pt x="496" y="751"/>
                    <a:pt x="422" y="792"/>
                  </a:cubicBezTo>
                  <a:lnTo>
                    <a:pt x="1" y="100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52;p89"/>
            <p:cNvSpPr/>
            <p:nvPr/>
          </p:nvSpPr>
          <p:spPr>
            <a:xfrm>
              <a:off x="1023978" y="3389628"/>
              <a:ext cx="369407" cy="421112"/>
            </a:xfrm>
            <a:custGeom>
              <a:avLst/>
              <a:gdLst/>
              <a:ahLst/>
              <a:cxnLst/>
              <a:rect l="l" t="t" r="r" b="b"/>
              <a:pathLst>
                <a:path w="6899" h="7865" extrusionOk="0">
                  <a:moveTo>
                    <a:pt x="1420" y="6998"/>
                  </a:moveTo>
                  <a:cubicBezTo>
                    <a:pt x="2327" y="7394"/>
                    <a:pt x="3598" y="7856"/>
                    <a:pt x="4564" y="7864"/>
                  </a:cubicBezTo>
                  <a:cubicBezTo>
                    <a:pt x="3532" y="3887"/>
                    <a:pt x="6189" y="2311"/>
                    <a:pt x="6701" y="1032"/>
                  </a:cubicBezTo>
                  <a:cubicBezTo>
                    <a:pt x="6899" y="537"/>
                    <a:pt x="6527" y="1"/>
                    <a:pt x="5991" y="1"/>
                  </a:cubicBezTo>
                  <a:lnTo>
                    <a:pt x="4209" y="1"/>
                  </a:lnTo>
                  <a:cubicBezTo>
                    <a:pt x="421" y="1"/>
                    <a:pt x="0" y="3153"/>
                    <a:pt x="83" y="5051"/>
                  </a:cubicBezTo>
                  <a:cubicBezTo>
                    <a:pt x="124" y="5909"/>
                    <a:pt x="636" y="6660"/>
                    <a:pt x="1420" y="699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06358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79657" y="1009831"/>
            <a:ext cx="25799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000" b="1" dirty="0">
                <a:solidFill>
                  <a:schemeClr val="dk1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rPr>
              <a:t>Art. 35 bis </a:t>
            </a:r>
            <a:r>
              <a:rPr lang="es-ES" sz="2000" b="1" dirty="0">
                <a:solidFill>
                  <a:schemeClr val="bg1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rPr>
              <a:t>Proceso de preparación de la contratación</a:t>
            </a:r>
          </a:p>
        </p:txBody>
      </p:sp>
      <p:grpSp>
        <p:nvGrpSpPr>
          <p:cNvPr id="7" name="Google Shape;3531;p89"/>
          <p:cNvGrpSpPr/>
          <p:nvPr/>
        </p:nvGrpSpPr>
        <p:grpSpPr>
          <a:xfrm>
            <a:off x="717452" y="3248523"/>
            <a:ext cx="1543822" cy="1754063"/>
            <a:chOff x="720000" y="3389200"/>
            <a:chExt cx="1543822" cy="1754063"/>
          </a:xfrm>
        </p:grpSpPr>
        <p:sp>
          <p:nvSpPr>
            <p:cNvPr id="8" name="Google Shape;3532;p89"/>
            <p:cNvSpPr/>
            <p:nvPr/>
          </p:nvSpPr>
          <p:spPr>
            <a:xfrm>
              <a:off x="1115862" y="3389200"/>
              <a:ext cx="315969" cy="256736"/>
            </a:xfrm>
            <a:custGeom>
              <a:avLst/>
              <a:gdLst/>
              <a:ahLst/>
              <a:cxnLst/>
              <a:rect l="l" t="t" r="r" b="b"/>
              <a:pathLst>
                <a:path w="5901" h="4795" extrusionOk="0">
                  <a:moveTo>
                    <a:pt x="1" y="4795"/>
                  </a:moveTo>
                  <a:lnTo>
                    <a:pt x="3565" y="4795"/>
                  </a:lnTo>
                  <a:cubicBezTo>
                    <a:pt x="4861" y="4795"/>
                    <a:pt x="5901" y="3738"/>
                    <a:pt x="5901" y="2451"/>
                  </a:cubicBezTo>
                  <a:lnTo>
                    <a:pt x="5901" y="595"/>
                  </a:lnTo>
                  <a:cubicBezTo>
                    <a:pt x="5901" y="265"/>
                    <a:pt x="5637" y="1"/>
                    <a:pt x="5315" y="1"/>
                  </a:cubicBezTo>
                  <a:lnTo>
                    <a:pt x="2295" y="1"/>
                  </a:lnTo>
                  <a:cubicBezTo>
                    <a:pt x="1024" y="1"/>
                    <a:pt x="1" y="1032"/>
                    <a:pt x="1" y="2294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533;p89"/>
            <p:cNvSpPr/>
            <p:nvPr/>
          </p:nvSpPr>
          <p:spPr>
            <a:xfrm>
              <a:off x="847224" y="4567574"/>
              <a:ext cx="752521" cy="575689"/>
            </a:xfrm>
            <a:custGeom>
              <a:avLst/>
              <a:gdLst/>
              <a:ahLst/>
              <a:cxnLst/>
              <a:rect l="l" t="t" r="r" b="b"/>
              <a:pathLst>
                <a:path w="14054" h="10752" extrusionOk="0">
                  <a:moveTo>
                    <a:pt x="2765" y="0"/>
                  </a:moveTo>
                  <a:lnTo>
                    <a:pt x="1" y="10752"/>
                  </a:lnTo>
                  <a:lnTo>
                    <a:pt x="12873" y="10752"/>
                  </a:lnTo>
                  <a:cubicBezTo>
                    <a:pt x="12873" y="10752"/>
                    <a:pt x="14053" y="3738"/>
                    <a:pt x="1342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534;p89"/>
            <p:cNvSpPr/>
            <p:nvPr/>
          </p:nvSpPr>
          <p:spPr>
            <a:xfrm>
              <a:off x="968773" y="4568002"/>
              <a:ext cx="601364" cy="105211"/>
            </a:xfrm>
            <a:custGeom>
              <a:avLst/>
              <a:gdLst/>
              <a:ahLst/>
              <a:cxnLst/>
              <a:rect l="l" t="t" r="r" b="b"/>
              <a:pathLst>
                <a:path w="11231" h="1965" extrusionOk="0">
                  <a:moveTo>
                    <a:pt x="503" y="1"/>
                  </a:moveTo>
                  <a:lnTo>
                    <a:pt x="0" y="1964"/>
                  </a:lnTo>
                  <a:lnTo>
                    <a:pt x="11230" y="504"/>
                  </a:lnTo>
                  <a:cubicBezTo>
                    <a:pt x="11206" y="331"/>
                    <a:pt x="11189" y="157"/>
                    <a:pt x="11156" y="1"/>
                  </a:cubicBezTo>
                  <a:close/>
                </a:path>
              </a:pathLst>
            </a:custGeom>
            <a:solidFill>
              <a:srgbClr val="372C6C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35;p89"/>
            <p:cNvSpPr/>
            <p:nvPr/>
          </p:nvSpPr>
          <p:spPr>
            <a:xfrm>
              <a:off x="720000" y="3824846"/>
              <a:ext cx="1345854" cy="1007777"/>
            </a:xfrm>
            <a:custGeom>
              <a:avLst/>
              <a:gdLst/>
              <a:ahLst/>
              <a:cxnLst/>
              <a:rect l="l" t="t" r="r" b="b"/>
              <a:pathLst>
                <a:path w="25135" h="18822" extrusionOk="0">
                  <a:moveTo>
                    <a:pt x="8565" y="1"/>
                  </a:moveTo>
                  <a:lnTo>
                    <a:pt x="8565" y="9"/>
                  </a:lnTo>
                  <a:lnTo>
                    <a:pt x="4209" y="1181"/>
                  </a:lnTo>
                  <a:cubicBezTo>
                    <a:pt x="3945" y="1255"/>
                    <a:pt x="3722" y="1445"/>
                    <a:pt x="3615" y="1692"/>
                  </a:cubicBezTo>
                  <a:cubicBezTo>
                    <a:pt x="3012" y="2988"/>
                    <a:pt x="1114" y="7179"/>
                    <a:pt x="751" y="9308"/>
                  </a:cubicBezTo>
                  <a:cubicBezTo>
                    <a:pt x="751" y="9308"/>
                    <a:pt x="0" y="11916"/>
                    <a:pt x="1684" y="12898"/>
                  </a:cubicBezTo>
                  <a:cubicBezTo>
                    <a:pt x="2039" y="13098"/>
                    <a:pt x="2439" y="13192"/>
                    <a:pt x="2841" y="13192"/>
                  </a:cubicBezTo>
                  <a:cubicBezTo>
                    <a:pt x="2953" y="13192"/>
                    <a:pt x="3066" y="13184"/>
                    <a:pt x="3177" y="13170"/>
                  </a:cubicBezTo>
                  <a:lnTo>
                    <a:pt x="4332" y="13005"/>
                  </a:lnTo>
                  <a:lnTo>
                    <a:pt x="4332" y="13005"/>
                  </a:lnTo>
                  <a:lnTo>
                    <a:pt x="3375" y="18781"/>
                  </a:lnTo>
                  <a:cubicBezTo>
                    <a:pt x="3375" y="18781"/>
                    <a:pt x="3682" y="18821"/>
                    <a:pt x="4146" y="18821"/>
                  </a:cubicBezTo>
                  <a:cubicBezTo>
                    <a:pt x="5388" y="18821"/>
                    <a:pt x="7758" y="18532"/>
                    <a:pt x="8359" y="16405"/>
                  </a:cubicBezTo>
                  <a:lnTo>
                    <a:pt x="8871" y="13880"/>
                  </a:lnTo>
                  <a:lnTo>
                    <a:pt x="14028" y="13880"/>
                  </a:lnTo>
                  <a:cubicBezTo>
                    <a:pt x="14028" y="13880"/>
                    <a:pt x="13665" y="16801"/>
                    <a:pt x="16759" y="17882"/>
                  </a:cubicBezTo>
                  <a:lnTo>
                    <a:pt x="15885" y="11454"/>
                  </a:lnTo>
                  <a:lnTo>
                    <a:pt x="16338" y="8970"/>
                  </a:lnTo>
                  <a:lnTo>
                    <a:pt x="17989" y="10414"/>
                  </a:lnTo>
                  <a:cubicBezTo>
                    <a:pt x="18484" y="10843"/>
                    <a:pt x="19070" y="11173"/>
                    <a:pt x="19705" y="11330"/>
                  </a:cubicBezTo>
                  <a:cubicBezTo>
                    <a:pt x="19964" y="11399"/>
                    <a:pt x="20248" y="11446"/>
                    <a:pt x="20540" y="11446"/>
                  </a:cubicBezTo>
                  <a:cubicBezTo>
                    <a:pt x="21391" y="11446"/>
                    <a:pt x="22315" y="11052"/>
                    <a:pt x="22923" y="9688"/>
                  </a:cubicBezTo>
                  <a:cubicBezTo>
                    <a:pt x="24342" y="6511"/>
                    <a:pt x="25135" y="2336"/>
                    <a:pt x="25135" y="2336"/>
                  </a:cubicBezTo>
                  <a:lnTo>
                    <a:pt x="23253" y="397"/>
                  </a:lnTo>
                  <a:lnTo>
                    <a:pt x="19557" y="5793"/>
                  </a:lnTo>
                  <a:lnTo>
                    <a:pt x="16347" y="1379"/>
                  </a:lnTo>
                  <a:cubicBezTo>
                    <a:pt x="16215" y="1205"/>
                    <a:pt x="16033" y="1073"/>
                    <a:pt x="15810" y="1015"/>
                  </a:cubicBezTo>
                  <a:lnTo>
                    <a:pt x="11586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536;p89"/>
            <p:cNvSpPr/>
            <p:nvPr/>
          </p:nvSpPr>
          <p:spPr>
            <a:xfrm>
              <a:off x="1178618" y="3824846"/>
              <a:ext cx="325661" cy="742742"/>
            </a:xfrm>
            <a:custGeom>
              <a:avLst/>
              <a:gdLst/>
              <a:ahLst/>
              <a:cxnLst/>
              <a:rect l="l" t="t" r="r" b="b"/>
              <a:pathLst>
                <a:path w="6082" h="13872" extrusionOk="0">
                  <a:moveTo>
                    <a:pt x="0" y="1"/>
                  </a:moveTo>
                  <a:cubicBezTo>
                    <a:pt x="0" y="1"/>
                    <a:pt x="1568" y="8623"/>
                    <a:pt x="306" y="13871"/>
                  </a:cubicBezTo>
                  <a:lnTo>
                    <a:pt x="5463" y="13871"/>
                  </a:lnTo>
                  <a:cubicBezTo>
                    <a:pt x="5463" y="13871"/>
                    <a:pt x="6082" y="7641"/>
                    <a:pt x="5958" y="6296"/>
                  </a:cubicBezTo>
                  <a:cubicBezTo>
                    <a:pt x="5793" y="4440"/>
                    <a:pt x="3862" y="1172"/>
                    <a:pt x="30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537;p89"/>
            <p:cNvSpPr/>
            <p:nvPr/>
          </p:nvSpPr>
          <p:spPr>
            <a:xfrm>
              <a:off x="1194949" y="4287424"/>
              <a:ext cx="299638" cy="280616"/>
            </a:xfrm>
            <a:custGeom>
              <a:avLst/>
              <a:gdLst/>
              <a:ahLst/>
              <a:cxnLst/>
              <a:rect l="l" t="t" r="r" b="b"/>
              <a:pathLst>
                <a:path w="5596" h="5241" extrusionOk="0">
                  <a:moveTo>
                    <a:pt x="5595" y="1"/>
                  </a:moveTo>
                  <a:cubicBezTo>
                    <a:pt x="3970" y="521"/>
                    <a:pt x="1981" y="785"/>
                    <a:pt x="479" y="909"/>
                  </a:cubicBezTo>
                  <a:cubicBezTo>
                    <a:pt x="446" y="2435"/>
                    <a:pt x="314" y="3945"/>
                    <a:pt x="1" y="5241"/>
                  </a:cubicBezTo>
                  <a:lnTo>
                    <a:pt x="5158" y="5241"/>
                  </a:lnTo>
                  <a:cubicBezTo>
                    <a:pt x="5158" y="5232"/>
                    <a:pt x="5447" y="2270"/>
                    <a:pt x="5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538;p89"/>
            <p:cNvSpPr/>
            <p:nvPr/>
          </p:nvSpPr>
          <p:spPr>
            <a:xfrm>
              <a:off x="1178618" y="3512462"/>
              <a:ext cx="263388" cy="494465"/>
            </a:xfrm>
            <a:custGeom>
              <a:avLst/>
              <a:gdLst/>
              <a:ahLst/>
              <a:cxnLst/>
              <a:rect l="l" t="t" r="r" b="b"/>
              <a:pathLst>
                <a:path w="4919" h="9235" extrusionOk="0">
                  <a:moveTo>
                    <a:pt x="1717" y="1"/>
                  </a:moveTo>
                  <a:cubicBezTo>
                    <a:pt x="1304" y="884"/>
                    <a:pt x="537" y="1016"/>
                    <a:pt x="537" y="1016"/>
                  </a:cubicBezTo>
                  <a:cubicBezTo>
                    <a:pt x="562" y="1676"/>
                    <a:pt x="347" y="2072"/>
                    <a:pt x="207" y="2270"/>
                  </a:cubicBezTo>
                  <a:cubicBezTo>
                    <a:pt x="256" y="2451"/>
                    <a:pt x="0" y="5843"/>
                    <a:pt x="0" y="5843"/>
                  </a:cubicBezTo>
                  <a:cubicBezTo>
                    <a:pt x="0" y="5843"/>
                    <a:pt x="314" y="7856"/>
                    <a:pt x="463" y="9185"/>
                  </a:cubicBezTo>
                  <a:cubicBezTo>
                    <a:pt x="883" y="9209"/>
                    <a:pt x="1321" y="9234"/>
                    <a:pt x="1775" y="9234"/>
                  </a:cubicBezTo>
                  <a:cubicBezTo>
                    <a:pt x="2864" y="9234"/>
                    <a:pt x="3903" y="9119"/>
                    <a:pt x="4844" y="8929"/>
                  </a:cubicBezTo>
                  <a:cubicBezTo>
                    <a:pt x="4217" y="7650"/>
                    <a:pt x="3474" y="6453"/>
                    <a:pt x="3037" y="5843"/>
                  </a:cubicBezTo>
                  <a:lnTo>
                    <a:pt x="2955" y="4201"/>
                  </a:lnTo>
                  <a:cubicBezTo>
                    <a:pt x="3141" y="4201"/>
                    <a:pt x="3320" y="4602"/>
                    <a:pt x="3491" y="4602"/>
                  </a:cubicBezTo>
                  <a:cubicBezTo>
                    <a:pt x="3502" y="4602"/>
                    <a:pt x="3513" y="4600"/>
                    <a:pt x="3524" y="4597"/>
                  </a:cubicBezTo>
                  <a:cubicBezTo>
                    <a:pt x="4918" y="4126"/>
                    <a:pt x="4555" y="2427"/>
                    <a:pt x="4349" y="1503"/>
                  </a:cubicBezTo>
                  <a:cubicBezTo>
                    <a:pt x="4258" y="1073"/>
                    <a:pt x="4135" y="603"/>
                    <a:pt x="3936" y="182"/>
                  </a:cubicBezTo>
                  <a:cubicBezTo>
                    <a:pt x="3656" y="289"/>
                    <a:pt x="3372" y="328"/>
                    <a:pt x="3106" y="328"/>
                  </a:cubicBezTo>
                  <a:cubicBezTo>
                    <a:pt x="2340" y="328"/>
                    <a:pt x="1717" y="1"/>
                    <a:pt x="17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39;p89"/>
            <p:cNvSpPr/>
            <p:nvPr/>
          </p:nvSpPr>
          <p:spPr>
            <a:xfrm>
              <a:off x="1207800" y="3512462"/>
              <a:ext cx="185587" cy="70355"/>
            </a:xfrm>
            <a:custGeom>
              <a:avLst/>
              <a:gdLst/>
              <a:ahLst/>
              <a:cxnLst/>
              <a:rect l="l" t="t" r="r" b="b"/>
              <a:pathLst>
                <a:path w="3466" h="1314" extrusionOk="0">
                  <a:moveTo>
                    <a:pt x="1188" y="1"/>
                  </a:moveTo>
                  <a:cubicBezTo>
                    <a:pt x="776" y="884"/>
                    <a:pt x="0" y="1016"/>
                    <a:pt x="0" y="1016"/>
                  </a:cubicBezTo>
                  <a:cubicBezTo>
                    <a:pt x="8" y="1115"/>
                    <a:pt x="0" y="1222"/>
                    <a:pt x="0" y="1313"/>
                  </a:cubicBezTo>
                  <a:cubicBezTo>
                    <a:pt x="21" y="1313"/>
                    <a:pt x="42" y="1313"/>
                    <a:pt x="64" y="1313"/>
                  </a:cubicBezTo>
                  <a:cubicBezTo>
                    <a:pt x="502" y="1313"/>
                    <a:pt x="1221" y="1224"/>
                    <a:pt x="1543" y="603"/>
                  </a:cubicBezTo>
                  <a:cubicBezTo>
                    <a:pt x="1543" y="603"/>
                    <a:pt x="1920" y="723"/>
                    <a:pt x="2368" y="723"/>
                  </a:cubicBezTo>
                  <a:cubicBezTo>
                    <a:pt x="2743" y="723"/>
                    <a:pt x="3169" y="639"/>
                    <a:pt x="3466" y="331"/>
                  </a:cubicBezTo>
                  <a:lnTo>
                    <a:pt x="3400" y="182"/>
                  </a:lnTo>
                  <a:cubicBezTo>
                    <a:pt x="3119" y="289"/>
                    <a:pt x="2836" y="328"/>
                    <a:pt x="2571" y="328"/>
                  </a:cubicBezTo>
                  <a:cubicBezTo>
                    <a:pt x="1807" y="328"/>
                    <a:pt x="1188" y="1"/>
                    <a:pt x="1188" y="1"/>
                  </a:cubicBezTo>
                  <a:close/>
                </a:path>
              </a:pathLst>
            </a:custGeom>
            <a:solidFill>
              <a:srgbClr val="F87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40;p89"/>
            <p:cNvSpPr/>
            <p:nvPr/>
          </p:nvSpPr>
          <p:spPr>
            <a:xfrm>
              <a:off x="1126036" y="3599098"/>
              <a:ext cx="92847" cy="85614"/>
            </a:xfrm>
            <a:custGeom>
              <a:avLst/>
              <a:gdLst/>
              <a:ahLst/>
              <a:cxnLst/>
              <a:rect l="l" t="t" r="r" b="b"/>
              <a:pathLst>
                <a:path w="1734" h="1599" extrusionOk="0">
                  <a:moveTo>
                    <a:pt x="766" y="0"/>
                  </a:moveTo>
                  <a:cubicBezTo>
                    <a:pt x="593" y="0"/>
                    <a:pt x="427" y="60"/>
                    <a:pt x="298" y="182"/>
                  </a:cubicBezTo>
                  <a:cubicBezTo>
                    <a:pt x="1" y="454"/>
                    <a:pt x="9" y="965"/>
                    <a:pt x="322" y="1304"/>
                  </a:cubicBezTo>
                  <a:cubicBezTo>
                    <a:pt x="496" y="1496"/>
                    <a:pt x="734" y="1598"/>
                    <a:pt x="964" y="1598"/>
                  </a:cubicBezTo>
                  <a:cubicBezTo>
                    <a:pt x="1137" y="1598"/>
                    <a:pt x="1305" y="1540"/>
                    <a:pt x="1436" y="1419"/>
                  </a:cubicBezTo>
                  <a:cubicBezTo>
                    <a:pt x="1733" y="1139"/>
                    <a:pt x="1725" y="635"/>
                    <a:pt x="1412" y="297"/>
                  </a:cubicBezTo>
                  <a:cubicBezTo>
                    <a:pt x="1230" y="101"/>
                    <a:pt x="992" y="0"/>
                    <a:pt x="766" y="0"/>
                  </a:cubicBezTo>
                  <a:close/>
                </a:path>
              </a:pathLst>
            </a:custGeom>
            <a:solidFill>
              <a:srgbClr val="FFA1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41;p89"/>
            <p:cNvSpPr/>
            <p:nvPr/>
          </p:nvSpPr>
          <p:spPr>
            <a:xfrm>
              <a:off x="971825" y="4120898"/>
              <a:ext cx="38927" cy="140549"/>
            </a:xfrm>
            <a:custGeom>
              <a:avLst/>
              <a:gdLst/>
              <a:ahLst/>
              <a:cxnLst/>
              <a:rect l="l" t="t" r="r" b="b"/>
              <a:pathLst>
                <a:path w="727" h="2625" extrusionOk="0">
                  <a:moveTo>
                    <a:pt x="727" y="0"/>
                  </a:moveTo>
                  <a:lnTo>
                    <a:pt x="727" y="0"/>
                  </a:lnTo>
                  <a:cubicBezTo>
                    <a:pt x="248" y="2005"/>
                    <a:pt x="1" y="2624"/>
                    <a:pt x="1" y="2624"/>
                  </a:cubicBezTo>
                  <a:lnTo>
                    <a:pt x="644" y="2583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372C6C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542;p89"/>
            <p:cNvSpPr/>
            <p:nvPr/>
          </p:nvSpPr>
          <p:spPr>
            <a:xfrm>
              <a:off x="1240463" y="3682147"/>
              <a:ext cx="99487" cy="121113"/>
            </a:xfrm>
            <a:custGeom>
              <a:avLst/>
              <a:gdLst/>
              <a:ahLst/>
              <a:cxnLst/>
              <a:rect l="l" t="t" r="r" b="b"/>
              <a:pathLst>
                <a:path w="1858" h="2262" extrusionOk="0">
                  <a:moveTo>
                    <a:pt x="1" y="0"/>
                  </a:moveTo>
                  <a:cubicBezTo>
                    <a:pt x="1" y="1"/>
                    <a:pt x="108" y="1783"/>
                    <a:pt x="1857" y="2261"/>
                  </a:cubicBezTo>
                  <a:lnTo>
                    <a:pt x="1857" y="1139"/>
                  </a:lnTo>
                  <a:cubicBezTo>
                    <a:pt x="1857" y="1139"/>
                    <a:pt x="636" y="1106"/>
                    <a:pt x="1" y="0"/>
                  </a:cubicBezTo>
                  <a:close/>
                </a:path>
              </a:pathLst>
            </a:custGeom>
            <a:solidFill>
              <a:srgbClr val="372C6C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543;p89"/>
            <p:cNvSpPr/>
            <p:nvPr/>
          </p:nvSpPr>
          <p:spPr>
            <a:xfrm>
              <a:off x="1344288" y="4045774"/>
              <a:ext cx="341135" cy="376886"/>
            </a:xfrm>
            <a:custGeom>
              <a:avLst/>
              <a:gdLst/>
              <a:ahLst/>
              <a:cxnLst/>
              <a:rect l="l" t="t" r="r" b="b"/>
              <a:pathLst>
                <a:path w="6371" h="7039" extrusionOk="0">
                  <a:moveTo>
                    <a:pt x="974" y="0"/>
                  </a:moveTo>
                  <a:lnTo>
                    <a:pt x="1" y="7039"/>
                  </a:lnTo>
                  <a:lnTo>
                    <a:pt x="5389" y="7039"/>
                  </a:lnTo>
                  <a:lnTo>
                    <a:pt x="63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544;p89"/>
            <p:cNvSpPr/>
            <p:nvPr/>
          </p:nvSpPr>
          <p:spPr>
            <a:xfrm>
              <a:off x="1255081" y="4170803"/>
              <a:ext cx="311953" cy="198429"/>
            </a:xfrm>
            <a:custGeom>
              <a:avLst/>
              <a:gdLst/>
              <a:ahLst/>
              <a:cxnLst/>
              <a:rect l="l" t="t" r="r" b="b"/>
              <a:pathLst>
                <a:path w="5826" h="3706" extrusionOk="0">
                  <a:moveTo>
                    <a:pt x="2327" y="0"/>
                  </a:moveTo>
                  <a:cubicBezTo>
                    <a:pt x="2327" y="1"/>
                    <a:pt x="1403" y="487"/>
                    <a:pt x="1130" y="842"/>
                  </a:cubicBezTo>
                  <a:cubicBezTo>
                    <a:pt x="850" y="1189"/>
                    <a:pt x="0" y="1568"/>
                    <a:pt x="0" y="1568"/>
                  </a:cubicBezTo>
                  <a:lnTo>
                    <a:pt x="149" y="3705"/>
                  </a:lnTo>
                  <a:cubicBezTo>
                    <a:pt x="149" y="3705"/>
                    <a:pt x="2863" y="3392"/>
                    <a:pt x="3325" y="3252"/>
                  </a:cubicBezTo>
                  <a:cubicBezTo>
                    <a:pt x="3787" y="3103"/>
                    <a:pt x="5058" y="2476"/>
                    <a:pt x="5058" y="2476"/>
                  </a:cubicBezTo>
                  <a:cubicBezTo>
                    <a:pt x="4976" y="2415"/>
                    <a:pt x="4824" y="2395"/>
                    <a:pt x="4659" y="2395"/>
                  </a:cubicBezTo>
                  <a:cubicBezTo>
                    <a:pt x="4329" y="2395"/>
                    <a:pt x="3944" y="2476"/>
                    <a:pt x="3944" y="2476"/>
                  </a:cubicBezTo>
                  <a:cubicBezTo>
                    <a:pt x="4720" y="2179"/>
                    <a:pt x="5652" y="1428"/>
                    <a:pt x="5644" y="1238"/>
                  </a:cubicBezTo>
                  <a:cubicBezTo>
                    <a:pt x="5639" y="1121"/>
                    <a:pt x="5557" y="1100"/>
                    <a:pt x="5501" y="1100"/>
                  </a:cubicBezTo>
                  <a:cubicBezTo>
                    <a:pt x="5470" y="1100"/>
                    <a:pt x="5446" y="1106"/>
                    <a:pt x="5446" y="1106"/>
                  </a:cubicBezTo>
                  <a:cubicBezTo>
                    <a:pt x="5595" y="1007"/>
                    <a:pt x="5826" y="619"/>
                    <a:pt x="5801" y="487"/>
                  </a:cubicBezTo>
                  <a:cubicBezTo>
                    <a:pt x="5794" y="459"/>
                    <a:pt x="5757" y="448"/>
                    <a:pt x="5703" y="448"/>
                  </a:cubicBezTo>
                  <a:cubicBezTo>
                    <a:pt x="5510" y="448"/>
                    <a:pt x="5099" y="595"/>
                    <a:pt x="5099" y="595"/>
                  </a:cubicBezTo>
                  <a:cubicBezTo>
                    <a:pt x="5099" y="595"/>
                    <a:pt x="5801" y="165"/>
                    <a:pt x="5438" y="25"/>
                  </a:cubicBezTo>
                  <a:cubicBezTo>
                    <a:pt x="5410" y="14"/>
                    <a:pt x="5367" y="9"/>
                    <a:pt x="5312" y="9"/>
                  </a:cubicBezTo>
                  <a:cubicBezTo>
                    <a:pt x="4654" y="9"/>
                    <a:pt x="2228" y="768"/>
                    <a:pt x="2228" y="768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545;p89"/>
            <p:cNvSpPr/>
            <p:nvPr/>
          </p:nvSpPr>
          <p:spPr>
            <a:xfrm>
              <a:off x="1250199" y="4254750"/>
              <a:ext cx="38925" cy="113574"/>
            </a:xfrm>
            <a:custGeom>
              <a:avLst/>
              <a:gdLst/>
              <a:ahLst/>
              <a:cxnLst/>
              <a:rect l="l" t="t" r="r" b="b"/>
              <a:pathLst>
                <a:path w="636" h="2121" extrusionOk="0">
                  <a:moveTo>
                    <a:pt x="0" y="0"/>
                  </a:moveTo>
                  <a:lnTo>
                    <a:pt x="149" y="2121"/>
                  </a:lnTo>
                  <a:lnTo>
                    <a:pt x="635" y="20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2C6C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546;p89"/>
            <p:cNvSpPr/>
            <p:nvPr/>
          </p:nvSpPr>
          <p:spPr>
            <a:xfrm>
              <a:off x="1972163" y="3626031"/>
              <a:ext cx="291660" cy="307120"/>
            </a:xfrm>
            <a:custGeom>
              <a:avLst/>
              <a:gdLst/>
              <a:ahLst/>
              <a:cxnLst/>
              <a:rect l="l" t="t" r="r" b="b"/>
              <a:pathLst>
                <a:path w="5447" h="5736" extrusionOk="0">
                  <a:moveTo>
                    <a:pt x="5017" y="0"/>
                  </a:moveTo>
                  <a:cubicBezTo>
                    <a:pt x="5017" y="0"/>
                    <a:pt x="3763" y="867"/>
                    <a:pt x="2797" y="1321"/>
                  </a:cubicBezTo>
                  <a:cubicBezTo>
                    <a:pt x="2014" y="1700"/>
                    <a:pt x="1444" y="2327"/>
                    <a:pt x="1444" y="2327"/>
                  </a:cubicBezTo>
                  <a:lnTo>
                    <a:pt x="0" y="4258"/>
                  </a:lnTo>
                  <a:lnTo>
                    <a:pt x="1444" y="5735"/>
                  </a:lnTo>
                  <a:lnTo>
                    <a:pt x="1890" y="5100"/>
                  </a:lnTo>
                  <a:cubicBezTo>
                    <a:pt x="2896" y="4910"/>
                    <a:pt x="3020" y="4217"/>
                    <a:pt x="3020" y="4217"/>
                  </a:cubicBezTo>
                  <a:cubicBezTo>
                    <a:pt x="3020" y="4217"/>
                    <a:pt x="3358" y="4342"/>
                    <a:pt x="3665" y="4342"/>
                  </a:cubicBezTo>
                  <a:cubicBezTo>
                    <a:pt x="3759" y="4342"/>
                    <a:pt x="3850" y="4330"/>
                    <a:pt x="3928" y="4299"/>
                  </a:cubicBezTo>
                  <a:cubicBezTo>
                    <a:pt x="4258" y="4167"/>
                    <a:pt x="4250" y="3821"/>
                    <a:pt x="4250" y="3821"/>
                  </a:cubicBezTo>
                  <a:cubicBezTo>
                    <a:pt x="4712" y="3606"/>
                    <a:pt x="4555" y="3144"/>
                    <a:pt x="4555" y="3144"/>
                  </a:cubicBezTo>
                  <a:cubicBezTo>
                    <a:pt x="4580" y="3136"/>
                    <a:pt x="4596" y="3119"/>
                    <a:pt x="4613" y="3111"/>
                  </a:cubicBezTo>
                  <a:cubicBezTo>
                    <a:pt x="4885" y="2930"/>
                    <a:pt x="4869" y="2501"/>
                    <a:pt x="4588" y="2311"/>
                  </a:cubicBezTo>
                  <a:lnTo>
                    <a:pt x="3878" y="1783"/>
                  </a:lnTo>
                  <a:lnTo>
                    <a:pt x="5017" y="669"/>
                  </a:lnTo>
                  <a:cubicBezTo>
                    <a:pt x="5446" y="264"/>
                    <a:pt x="5017" y="0"/>
                    <a:pt x="50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47;p89"/>
            <p:cNvSpPr/>
            <p:nvPr/>
          </p:nvSpPr>
          <p:spPr>
            <a:xfrm>
              <a:off x="1972163" y="3854028"/>
              <a:ext cx="96809" cy="79992"/>
            </a:xfrm>
            <a:custGeom>
              <a:avLst/>
              <a:gdLst/>
              <a:ahLst/>
              <a:cxnLst/>
              <a:rect l="l" t="t" r="r" b="b"/>
              <a:pathLst>
                <a:path w="1808" h="1494" extrusionOk="0">
                  <a:moveTo>
                    <a:pt x="0" y="0"/>
                  </a:moveTo>
                  <a:lnTo>
                    <a:pt x="1461" y="1494"/>
                  </a:lnTo>
                  <a:lnTo>
                    <a:pt x="1807" y="1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2C6C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48;p89"/>
            <p:cNvSpPr/>
            <p:nvPr/>
          </p:nvSpPr>
          <p:spPr>
            <a:xfrm>
              <a:off x="1502033" y="4045774"/>
              <a:ext cx="106073" cy="29663"/>
            </a:xfrm>
            <a:custGeom>
              <a:avLst/>
              <a:gdLst/>
              <a:ahLst/>
              <a:cxnLst/>
              <a:rect l="l" t="t" r="r" b="b"/>
              <a:pathLst>
                <a:path w="1981" h="554" fill="none" extrusionOk="0">
                  <a:moveTo>
                    <a:pt x="83" y="0"/>
                  </a:moveTo>
                  <a:lnTo>
                    <a:pt x="1" y="553"/>
                  </a:lnTo>
                  <a:lnTo>
                    <a:pt x="1907" y="553"/>
                  </a:lnTo>
                  <a:lnTo>
                    <a:pt x="1981" y="0"/>
                  </a:lnTo>
                </a:path>
              </a:pathLst>
            </a:custGeom>
            <a:noFill/>
            <a:ln w="39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49;p89"/>
            <p:cNvSpPr/>
            <p:nvPr/>
          </p:nvSpPr>
          <p:spPr>
            <a:xfrm>
              <a:off x="819862" y="4243249"/>
              <a:ext cx="444102" cy="278421"/>
            </a:xfrm>
            <a:custGeom>
              <a:avLst/>
              <a:gdLst/>
              <a:ahLst/>
              <a:cxnLst/>
              <a:rect l="l" t="t" r="r" b="b"/>
              <a:pathLst>
                <a:path w="8294" h="5200" extrusionOk="0">
                  <a:moveTo>
                    <a:pt x="8112" y="1"/>
                  </a:moveTo>
                  <a:cubicBezTo>
                    <a:pt x="7204" y="290"/>
                    <a:pt x="4885" y="108"/>
                    <a:pt x="2765" y="364"/>
                  </a:cubicBezTo>
                  <a:cubicBezTo>
                    <a:pt x="2096" y="446"/>
                    <a:pt x="1601" y="661"/>
                    <a:pt x="1238" y="908"/>
                  </a:cubicBezTo>
                  <a:cubicBezTo>
                    <a:pt x="512" y="1280"/>
                    <a:pt x="0" y="2047"/>
                    <a:pt x="0" y="2930"/>
                  </a:cubicBezTo>
                  <a:cubicBezTo>
                    <a:pt x="0" y="4192"/>
                    <a:pt x="1015" y="5199"/>
                    <a:pt x="2269" y="5199"/>
                  </a:cubicBezTo>
                  <a:cubicBezTo>
                    <a:pt x="2459" y="5199"/>
                    <a:pt x="2632" y="5183"/>
                    <a:pt x="2806" y="5141"/>
                  </a:cubicBezTo>
                  <a:cubicBezTo>
                    <a:pt x="4902" y="4770"/>
                    <a:pt x="8293" y="2633"/>
                    <a:pt x="8293" y="2633"/>
                  </a:cubicBezTo>
                  <a:lnTo>
                    <a:pt x="8112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50;p89"/>
            <p:cNvSpPr/>
            <p:nvPr/>
          </p:nvSpPr>
          <p:spPr>
            <a:xfrm>
              <a:off x="1184347" y="3454579"/>
              <a:ext cx="248824" cy="314187"/>
            </a:xfrm>
            <a:custGeom>
              <a:avLst/>
              <a:gdLst/>
              <a:ahLst/>
              <a:cxnLst/>
              <a:rect l="l" t="t" r="r" b="b"/>
              <a:pathLst>
                <a:path w="4647" h="5868" extrusionOk="0">
                  <a:moveTo>
                    <a:pt x="1" y="2352"/>
                  </a:moveTo>
                  <a:cubicBezTo>
                    <a:pt x="1" y="1057"/>
                    <a:pt x="1073" y="1"/>
                    <a:pt x="2394" y="34"/>
                  </a:cubicBezTo>
                  <a:cubicBezTo>
                    <a:pt x="3664" y="75"/>
                    <a:pt x="4646" y="1181"/>
                    <a:pt x="4646" y="2443"/>
                  </a:cubicBezTo>
                  <a:lnTo>
                    <a:pt x="4275" y="5323"/>
                  </a:lnTo>
                  <a:cubicBezTo>
                    <a:pt x="4234" y="5653"/>
                    <a:pt x="3904" y="5868"/>
                    <a:pt x="3582" y="5777"/>
                  </a:cubicBezTo>
                  <a:lnTo>
                    <a:pt x="1965" y="5290"/>
                  </a:lnTo>
                  <a:cubicBezTo>
                    <a:pt x="1684" y="5207"/>
                    <a:pt x="1437" y="5042"/>
                    <a:pt x="1263" y="4820"/>
                  </a:cubicBezTo>
                  <a:cubicBezTo>
                    <a:pt x="818" y="4217"/>
                    <a:pt x="1" y="3054"/>
                    <a:pt x="1" y="23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51;p89"/>
            <p:cNvSpPr/>
            <p:nvPr/>
          </p:nvSpPr>
          <p:spPr>
            <a:xfrm>
              <a:off x="1419840" y="3630904"/>
              <a:ext cx="28325" cy="53917"/>
            </a:xfrm>
            <a:custGeom>
              <a:avLst/>
              <a:gdLst/>
              <a:ahLst/>
              <a:cxnLst/>
              <a:rect l="l" t="t" r="r" b="b"/>
              <a:pathLst>
                <a:path w="529" h="1007" extrusionOk="0">
                  <a:moveTo>
                    <a:pt x="133" y="0"/>
                  </a:moveTo>
                  <a:lnTo>
                    <a:pt x="488" y="594"/>
                  </a:lnTo>
                  <a:cubicBezTo>
                    <a:pt x="529" y="669"/>
                    <a:pt x="496" y="751"/>
                    <a:pt x="422" y="792"/>
                  </a:cubicBezTo>
                  <a:lnTo>
                    <a:pt x="1" y="100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52;p89"/>
            <p:cNvSpPr/>
            <p:nvPr/>
          </p:nvSpPr>
          <p:spPr>
            <a:xfrm>
              <a:off x="1023978" y="3389628"/>
              <a:ext cx="369407" cy="421112"/>
            </a:xfrm>
            <a:custGeom>
              <a:avLst/>
              <a:gdLst/>
              <a:ahLst/>
              <a:cxnLst/>
              <a:rect l="l" t="t" r="r" b="b"/>
              <a:pathLst>
                <a:path w="6899" h="7865" extrusionOk="0">
                  <a:moveTo>
                    <a:pt x="1420" y="6998"/>
                  </a:moveTo>
                  <a:cubicBezTo>
                    <a:pt x="2327" y="7394"/>
                    <a:pt x="3598" y="7856"/>
                    <a:pt x="4564" y="7864"/>
                  </a:cubicBezTo>
                  <a:cubicBezTo>
                    <a:pt x="3532" y="3887"/>
                    <a:pt x="6189" y="2311"/>
                    <a:pt x="6701" y="1032"/>
                  </a:cubicBezTo>
                  <a:cubicBezTo>
                    <a:pt x="6899" y="537"/>
                    <a:pt x="6527" y="1"/>
                    <a:pt x="5991" y="1"/>
                  </a:cubicBezTo>
                  <a:lnTo>
                    <a:pt x="4209" y="1"/>
                  </a:lnTo>
                  <a:cubicBezTo>
                    <a:pt x="421" y="1"/>
                    <a:pt x="0" y="3153"/>
                    <a:pt x="83" y="5051"/>
                  </a:cubicBezTo>
                  <a:cubicBezTo>
                    <a:pt x="124" y="5909"/>
                    <a:pt x="636" y="6660"/>
                    <a:pt x="1420" y="699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3763107" y="641688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Clr>
                <a:schemeClr val="bg1"/>
              </a:buClr>
              <a:buFont typeface="+mj-lt"/>
              <a:buAutoNum type="arabicPeriod" startAt="5"/>
              <a:defRPr/>
            </a:pPr>
            <a:r>
              <a:rPr lang="es-ES" sz="1600" u="sng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Excepcionalmente, </a:t>
            </a:r>
            <a:r>
              <a:rPr lang="es-ES" sz="16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y en caso de que no obtenga la información necesaria para efectuar la contratación por medio del sistema correspondiente, </a:t>
            </a:r>
            <a:r>
              <a:rPr lang="es-ES" sz="1600" u="sng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las entidades contratantes podrán obtener directamente sus cotizaciones </a:t>
            </a:r>
            <a:r>
              <a:rPr lang="es-ES" sz="16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 través de correos electrónicos, sitios web, catálogos electrónicos, listas o comparadores de precios por internet, u otros medios similares, de lo que deberá quedar registro en el Sistema de Información y Gestión de Compras y Contrataciones del Estado.</a:t>
            </a:r>
          </a:p>
        </p:txBody>
      </p:sp>
    </p:spTree>
    <p:extLst>
      <p:ext uri="{BB962C8B-B14F-4D97-AF65-F5344CB8AC3E}">
        <p14:creationId xmlns:p14="http://schemas.microsoft.com/office/powerpoint/2010/main" val="1402105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79657" y="1009831"/>
            <a:ext cx="25799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000" b="1" dirty="0">
                <a:solidFill>
                  <a:schemeClr val="dk1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rPr>
              <a:t>Art. 35 bis </a:t>
            </a:r>
            <a:r>
              <a:rPr lang="es-ES" sz="2000" b="1" dirty="0">
                <a:solidFill>
                  <a:schemeClr val="bg1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rPr>
              <a:t>Proceso de preparación de la contratación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763107" y="64168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Clr>
                <a:schemeClr val="bg1"/>
              </a:buClr>
              <a:buFont typeface="+mj-lt"/>
              <a:buAutoNum type="arabicPeriod" startAt="4"/>
              <a:defRPr/>
            </a:pPr>
            <a:r>
              <a:rPr lang="es-ES" sz="16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Cuando sea imprescindible, en consideración al tipo de bien o servicio por adquirir, </a:t>
            </a:r>
            <a:r>
              <a:rPr lang="es-ES" sz="1600" u="sng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podrán realizarse reuniones presenciales o virtuales </a:t>
            </a:r>
            <a:r>
              <a:rPr lang="es-ES" sz="16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entre funcionarios de un organismo comprador y los potenciales proveedores, con el fin de obtener información sobre dicho bien o servicio. </a:t>
            </a:r>
            <a:r>
              <a:rPr lang="es-ES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De lo que deberá quedar registro en el Sistema de Informaciones y Gestión de Compras y Contrataciones del Estado, y en Plataforma de Ley del Lobby, según el caso.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0" y="2461845"/>
            <a:ext cx="2387513" cy="159167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178411" y="3482578"/>
            <a:ext cx="3335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dirty="0">
                <a:latin typeface="oswald" charset="0"/>
                <a:hlinkClick r:id="rId4"/>
              </a:rPr>
              <a:t>https://hospitalclinicomagallanes.cl/wp-content/uploads/2019/05/Protocolo-Instrucciones-para-visitas-y-demostraciones-de-Provee.pdf</a:t>
            </a:r>
            <a:r>
              <a:rPr lang="es-ES_tradnl" sz="1200" dirty="0">
                <a:latin typeface="oswal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4864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45"/>
          <p:cNvSpPr txBox="1">
            <a:spLocks noGrp="1"/>
          </p:cNvSpPr>
          <p:nvPr>
            <p:ph type="title" idx="8"/>
          </p:nvPr>
        </p:nvSpPr>
        <p:spPr>
          <a:xfrm>
            <a:off x="720000" y="466352"/>
            <a:ext cx="77040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Sujetos Pasivos </a:t>
            </a:r>
            <a:r>
              <a:rPr lang="es-ES" dirty="0">
                <a:solidFill>
                  <a:schemeClr val="bg1"/>
                </a:solidFill>
              </a:rPr>
              <a:t>HCM</a:t>
            </a:r>
            <a:endParaRPr dirty="0"/>
          </a:p>
        </p:txBody>
      </p:sp>
      <p:sp>
        <p:nvSpPr>
          <p:cNvPr id="10" name="AutoShape 2" descr="ibro manual de supervivencia del empleado público: --o cómo defenderse del 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7" t="18872" r="13419" b="2359"/>
          <a:stretch/>
        </p:blipFill>
        <p:spPr>
          <a:xfrm>
            <a:off x="1319815" y="1294228"/>
            <a:ext cx="3252185" cy="299242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72929" y="1859973"/>
            <a:ext cx="30597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Directivos.</a:t>
            </a:r>
          </a:p>
          <a:p>
            <a:r>
              <a:rPr lang="es-ES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Disponible en: </a:t>
            </a:r>
            <a:r>
              <a:rPr lang="es-ES" sz="1200" dirty="0">
                <a:solidFill>
                  <a:srgbClr val="0070C0"/>
                </a:solidFill>
                <a:latin typeface="oswald" charset="0"/>
                <a:hlinkClick r:id="rId4"/>
              </a:rPr>
              <a:t>https://hospitalclinicomagallanes.cl/abogada/RE_1316-2023_HCM_sujetos_pasivos_Ley_Lobby_2023_tar.pdf</a:t>
            </a:r>
            <a:r>
              <a:rPr lang="es-ES" sz="1200" dirty="0">
                <a:solidFill>
                  <a:srgbClr val="0070C0"/>
                </a:solidFill>
                <a:latin typeface="oswald" charset="0"/>
              </a:rPr>
              <a:t> </a:t>
            </a:r>
            <a:endParaRPr lang="es-ES_tradnl" sz="1200" dirty="0">
              <a:solidFill>
                <a:srgbClr val="0070C0"/>
              </a:solidFill>
              <a:latin typeface="oswa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9314"/>
      </p:ext>
    </p:extLst>
  </p:cSld>
  <p:clrMapOvr>
    <a:masterClrMapping/>
  </p:clrMapOvr>
</p:sld>
</file>

<file path=ppt/theme/theme1.xml><?xml version="1.0" encoding="utf-8"?>
<a:theme xmlns:a="http://schemas.openxmlformats.org/drawingml/2006/main" name="Work Environment Consulting by Slidesgo">
  <a:themeElements>
    <a:clrScheme name="Simple Light">
      <a:dk1>
        <a:srgbClr val="372C6C"/>
      </a:dk1>
      <a:lt1>
        <a:srgbClr val="EC6749"/>
      </a:lt1>
      <a:dk2>
        <a:srgbClr val="D7DDFB"/>
      </a:dk2>
      <a:lt2>
        <a:srgbClr val="8186C1"/>
      </a:lt2>
      <a:accent1>
        <a:srgbClr val="F1F3FD"/>
      </a:accent1>
      <a:accent2>
        <a:srgbClr val="FFFFFF"/>
      </a:accent2>
      <a:accent3>
        <a:srgbClr val="F0824F"/>
      </a:accent3>
      <a:accent4>
        <a:srgbClr val="EA4E5F"/>
      </a:accent4>
      <a:accent5>
        <a:srgbClr val="F08291"/>
      </a:accent5>
      <a:accent6>
        <a:srgbClr val="FB9B9E"/>
      </a:accent6>
      <a:hlink>
        <a:srgbClr val="372C6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2183</TotalTime>
  <Words>1535</Words>
  <Application>Microsoft Office PowerPoint</Application>
  <PresentationFormat>Presentación en pantalla (16:9)</PresentationFormat>
  <Paragraphs>113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Barlow</vt:lpstr>
      <vt:lpstr>Fira Sans Extra Condensed</vt:lpstr>
      <vt:lpstr>Fira Sans Extra Condensed ExtraBold</vt:lpstr>
      <vt:lpstr>Karla</vt:lpstr>
      <vt:lpstr>Oswald</vt:lpstr>
      <vt:lpstr>Oswald</vt:lpstr>
      <vt:lpstr>Work Environment Consulting by Slidesgo</vt:lpstr>
      <vt:lpstr>Cambios inmediatos tras la publicación de la Ley Nº 21.634.  Normas de Probidad y Transparencia en la Contratación Pública</vt:lpstr>
      <vt:lpstr>Capitulo VII</vt:lpstr>
      <vt:lpstr>Contenido del Capítulo VII</vt:lpstr>
      <vt:lpstr>Transparencia en la etapa previa a la compra pública </vt:lpstr>
      <vt:lpstr>Presentación de PowerPoint</vt:lpstr>
      <vt:lpstr>Presentación de PowerPoint</vt:lpstr>
      <vt:lpstr>Presentación de PowerPoint</vt:lpstr>
      <vt:lpstr>Presentación de PowerPoint</vt:lpstr>
      <vt:lpstr>Sujetos Pasivos HCM</vt:lpstr>
      <vt:lpstr>Presentación de PowerPoint</vt:lpstr>
      <vt:lpstr>Sujetos Pasivos HCM</vt:lpstr>
      <vt:lpstr>Aumenta las inhabilidades de funcionarios públicos</vt:lpstr>
      <vt:lpstr>Directivos</vt:lpstr>
      <vt:lpstr>Con la Ley Nº 21. 634</vt:lpstr>
      <vt:lpstr>Se amplía la participación en sociedades</vt:lpstr>
      <vt:lpstr>¿Qué se entiende por beneficiario final? </vt:lpstr>
      <vt:lpstr>Declaración jurada de habilidad de proveedores</vt:lpstr>
      <vt:lpstr>Excepción a la Inhabilidad de los funcionarios públicos</vt:lpstr>
      <vt:lpstr>Importancia de realizar una adecuada calificación  de la circunstancias excepcionales</vt:lpstr>
      <vt:lpstr>Regulación Conflictos de Interés por medio de la Abstención</vt:lpstr>
      <vt:lpstr>Declaración Jurada de Comisión Evaluadora </vt:lpstr>
      <vt:lpstr>Declaración Jurada de Comisión Evaluadora </vt:lpstr>
      <vt:lpstr>Aumento de las inhabilidades de los proveedores del Estado.  </vt:lpstr>
      <vt:lpstr>No podrán ser Proveedores del Estado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Reconocimiento, Promoción y Respeto a los Derechos Fundamentales Con énfasis en el ejercicio de la potestad de mando</dc:title>
  <dc:creator>Cliente</dc:creator>
  <cp:lastModifiedBy>Paula Avello HCM</cp:lastModifiedBy>
  <cp:revision>50</cp:revision>
  <dcterms:modified xsi:type="dcterms:W3CDTF">2024-01-04T12:59:26Z</dcterms:modified>
</cp:coreProperties>
</file>